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2904A-5D25-9714-3F4A-782ADE1DCE07}" v="79" dt="2024-12-04T15:38:49.300"/>
    <p1510:client id="{DCC31559-4614-37D3-C6A0-6CF6849423F8}" v="55" dt="2024-12-04T03:51:21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9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9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281C8-CD14-43E1-B49B-2C186FA3E7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951996-8360-4ECD-879D-27A7BE8B5A4D}">
      <dgm:prSet/>
      <dgm:spPr/>
      <dgm:t>
        <a:bodyPr/>
        <a:lstStyle/>
        <a:p>
          <a:r>
            <a:rPr lang="en-US"/>
            <a:t>ESP32 microcontroller for processing and Wi-Fi/Bluetooth communication</a:t>
          </a:r>
        </a:p>
      </dgm:t>
    </dgm:pt>
    <dgm:pt modelId="{5E0C2E77-020D-403B-AF01-664B350F3763}" type="parTrans" cxnId="{32EFFB75-E442-40FF-962A-EC188234A138}">
      <dgm:prSet/>
      <dgm:spPr/>
      <dgm:t>
        <a:bodyPr/>
        <a:lstStyle/>
        <a:p>
          <a:endParaRPr lang="en-US"/>
        </a:p>
      </dgm:t>
    </dgm:pt>
    <dgm:pt modelId="{40C5E998-C18E-4959-BBFF-07254AD2B39D}" type="sibTrans" cxnId="{32EFFB75-E442-40FF-962A-EC188234A138}">
      <dgm:prSet/>
      <dgm:spPr/>
      <dgm:t>
        <a:bodyPr/>
        <a:lstStyle/>
        <a:p>
          <a:endParaRPr lang="en-US"/>
        </a:p>
      </dgm:t>
    </dgm:pt>
    <dgm:pt modelId="{B2BED22C-E775-4C68-AC40-2C342EFC8B4E}">
      <dgm:prSet/>
      <dgm:spPr/>
      <dgm:t>
        <a:bodyPr/>
        <a:lstStyle/>
        <a:p>
          <a:r>
            <a:rPr lang="en-US"/>
            <a:t>Sensors such as gas and temperature sensors, along with an LCD display, panic button, buzzer and LEDs for alerts</a:t>
          </a:r>
        </a:p>
      </dgm:t>
    </dgm:pt>
    <dgm:pt modelId="{DFF84CCF-2F45-4039-B24C-CB426F0DB87C}" type="parTrans" cxnId="{6258C070-2C27-4EA0-90BF-6971D7F5AF16}">
      <dgm:prSet/>
      <dgm:spPr/>
      <dgm:t>
        <a:bodyPr/>
        <a:lstStyle/>
        <a:p>
          <a:endParaRPr lang="en-US"/>
        </a:p>
      </dgm:t>
    </dgm:pt>
    <dgm:pt modelId="{A6BF9D75-5669-4F0C-8583-8E3C08E80899}" type="sibTrans" cxnId="{6258C070-2C27-4EA0-90BF-6971D7F5AF16}">
      <dgm:prSet/>
      <dgm:spPr/>
      <dgm:t>
        <a:bodyPr/>
        <a:lstStyle/>
        <a:p>
          <a:endParaRPr lang="en-US"/>
        </a:p>
      </dgm:t>
    </dgm:pt>
    <dgm:pt modelId="{4147E78D-D7A0-4D5B-A3D4-ED969643CD5A}">
      <dgm:prSet/>
      <dgm:spPr/>
      <dgm:t>
        <a:bodyPr/>
        <a:lstStyle/>
        <a:p>
          <a:r>
            <a:rPr lang="en-US"/>
            <a:t>The Arduino Uno may be used to read and preprocess sensor data before sending it to the ESP32</a:t>
          </a:r>
        </a:p>
      </dgm:t>
    </dgm:pt>
    <dgm:pt modelId="{819B3DC0-41F9-4FBD-8D64-3AD8122CD7A3}" type="parTrans" cxnId="{9D08E938-6CFA-4092-9B27-ACFF64F2FD39}">
      <dgm:prSet/>
      <dgm:spPr/>
      <dgm:t>
        <a:bodyPr/>
        <a:lstStyle/>
        <a:p>
          <a:endParaRPr lang="en-US"/>
        </a:p>
      </dgm:t>
    </dgm:pt>
    <dgm:pt modelId="{F14FC8C5-EE3C-4508-AE77-6D05708D785A}" type="sibTrans" cxnId="{9D08E938-6CFA-4092-9B27-ACFF64F2FD39}">
      <dgm:prSet/>
      <dgm:spPr/>
      <dgm:t>
        <a:bodyPr/>
        <a:lstStyle/>
        <a:p>
          <a:endParaRPr lang="en-US"/>
        </a:p>
      </dgm:t>
    </dgm:pt>
    <dgm:pt modelId="{AF7F4BC2-CD21-4A75-B1E0-D3C8F5F890E0}" type="pres">
      <dgm:prSet presAssocID="{1F6281C8-CD14-43E1-B49B-2C186FA3E7CA}" presName="root" presStyleCnt="0">
        <dgm:presLayoutVars>
          <dgm:dir/>
          <dgm:resizeHandles val="exact"/>
        </dgm:presLayoutVars>
      </dgm:prSet>
      <dgm:spPr/>
    </dgm:pt>
    <dgm:pt modelId="{7EA9EDB3-9EEE-474A-A573-C41F69E57630}" type="pres">
      <dgm:prSet presAssocID="{67951996-8360-4ECD-879D-27A7BE8B5A4D}" presName="compNode" presStyleCnt="0"/>
      <dgm:spPr/>
    </dgm:pt>
    <dgm:pt modelId="{95FB26CE-983F-4AB5-B48C-97C4A3D34456}" type="pres">
      <dgm:prSet presAssocID="{67951996-8360-4ECD-879D-27A7BE8B5A4D}" presName="bgRect" presStyleLbl="bgShp" presStyleIdx="0" presStyleCnt="3"/>
      <dgm:spPr/>
    </dgm:pt>
    <dgm:pt modelId="{4F5425D3-17B3-4B2E-9653-BC4CC943A389}" type="pres">
      <dgm:prSet presAssocID="{67951996-8360-4ECD-879D-27A7BE8B5A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D65168AF-EA59-40CF-9E24-1CBC65167DE5}" type="pres">
      <dgm:prSet presAssocID="{67951996-8360-4ECD-879D-27A7BE8B5A4D}" presName="spaceRect" presStyleCnt="0"/>
      <dgm:spPr/>
    </dgm:pt>
    <dgm:pt modelId="{E870D564-ADC9-4E42-B248-B4A76995F723}" type="pres">
      <dgm:prSet presAssocID="{67951996-8360-4ECD-879D-27A7BE8B5A4D}" presName="parTx" presStyleLbl="revTx" presStyleIdx="0" presStyleCnt="3">
        <dgm:presLayoutVars>
          <dgm:chMax val="0"/>
          <dgm:chPref val="0"/>
        </dgm:presLayoutVars>
      </dgm:prSet>
      <dgm:spPr/>
    </dgm:pt>
    <dgm:pt modelId="{E6238E7B-4868-4359-9EFB-1041B3A865BF}" type="pres">
      <dgm:prSet presAssocID="{40C5E998-C18E-4959-BBFF-07254AD2B39D}" presName="sibTrans" presStyleCnt="0"/>
      <dgm:spPr/>
    </dgm:pt>
    <dgm:pt modelId="{D5D35AAB-90A9-4BD4-A68C-B5D8D87EC24F}" type="pres">
      <dgm:prSet presAssocID="{B2BED22C-E775-4C68-AC40-2C342EFC8B4E}" presName="compNode" presStyleCnt="0"/>
      <dgm:spPr/>
    </dgm:pt>
    <dgm:pt modelId="{D36FDB0D-40EE-4473-9095-78E6A37C18AF}" type="pres">
      <dgm:prSet presAssocID="{B2BED22C-E775-4C68-AC40-2C342EFC8B4E}" presName="bgRect" presStyleLbl="bgShp" presStyleIdx="1" presStyleCnt="3"/>
      <dgm:spPr/>
    </dgm:pt>
    <dgm:pt modelId="{A3568418-8B4D-4822-B731-CFB7CF58BEE7}" type="pres">
      <dgm:prSet presAssocID="{B2BED22C-E775-4C68-AC40-2C342EFC8B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D31AA9A7-FB97-4553-847E-0841932DE399}" type="pres">
      <dgm:prSet presAssocID="{B2BED22C-E775-4C68-AC40-2C342EFC8B4E}" presName="spaceRect" presStyleCnt="0"/>
      <dgm:spPr/>
    </dgm:pt>
    <dgm:pt modelId="{972C6AA9-65FB-488A-B19C-3DF0D474AA95}" type="pres">
      <dgm:prSet presAssocID="{B2BED22C-E775-4C68-AC40-2C342EFC8B4E}" presName="parTx" presStyleLbl="revTx" presStyleIdx="1" presStyleCnt="3">
        <dgm:presLayoutVars>
          <dgm:chMax val="0"/>
          <dgm:chPref val="0"/>
        </dgm:presLayoutVars>
      </dgm:prSet>
      <dgm:spPr/>
    </dgm:pt>
    <dgm:pt modelId="{7B73435C-62D9-4949-AED7-6B12042EED01}" type="pres">
      <dgm:prSet presAssocID="{A6BF9D75-5669-4F0C-8583-8E3C08E80899}" presName="sibTrans" presStyleCnt="0"/>
      <dgm:spPr/>
    </dgm:pt>
    <dgm:pt modelId="{F64412F0-4E12-422F-AB8E-7D9EFA4E4539}" type="pres">
      <dgm:prSet presAssocID="{4147E78D-D7A0-4D5B-A3D4-ED969643CD5A}" presName="compNode" presStyleCnt="0"/>
      <dgm:spPr/>
    </dgm:pt>
    <dgm:pt modelId="{822ED85A-9521-4C60-94B8-705C9E309282}" type="pres">
      <dgm:prSet presAssocID="{4147E78D-D7A0-4D5B-A3D4-ED969643CD5A}" presName="bgRect" presStyleLbl="bgShp" presStyleIdx="2" presStyleCnt="3"/>
      <dgm:spPr/>
    </dgm:pt>
    <dgm:pt modelId="{45E34364-2A3C-4376-9FA1-2B4FFF20B875}" type="pres">
      <dgm:prSet presAssocID="{4147E78D-D7A0-4D5B-A3D4-ED969643CD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CC49959F-B96D-4BAE-937B-29463C7607EE}" type="pres">
      <dgm:prSet presAssocID="{4147E78D-D7A0-4D5B-A3D4-ED969643CD5A}" presName="spaceRect" presStyleCnt="0"/>
      <dgm:spPr/>
    </dgm:pt>
    <dgm:pt modelId="{CE7F14A1-A0B1-4F38-B809-440FA50D1FB1}" type="pres">
      <dgm:prSet presAssocID="{4147E78D-D7A0-4D5B-A3D4-ED969643CD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AEC52F-9877-490C-973E-FA3A7CA40688}" type="presOf" srcId="{4147E78D-D7A0-4D5B-A3D4-ED969643CD5A}" destId="{CE7F14A1-A0B1-4F38-B809-440FA50D1FB1}" srcOrd="0" destOrd="0" presId="urn:microsoft.com/office/officeart/2018/2/layout/IconVerticalSolidList"/>
    <dgm:cxn modelId="{9D08E938-6CFA-4092-9B27-ACFF64F2FD39}" srcId="{1F6281C8-CD14-43E1-B49B-2C186FA3E7CA}" destId="{4147E78D-D7A0-4D5B-A3D4-ED969643CD5A}" srcOrd="2" destOrd="0" parTransId="{819B3DC0-41F9-4FBD-8D64-3AD8122CD7A3}" sibTransId="{F14FC8C5-EE3C-4508-AE77-6D05708D785A}"/>
    <dgm:cxn modelId="{6258C070-2C27-4EA0-90BF-6971D7F5AF16}" srcId="{1F6281C8-CD14-43E1-B49B-2C186FA3E7CA}" destId="{B2BED22C-E775-4C68-AC40-2C342EFC8B4E}" srcOrd="1" destOrd="0" parTransId="{DFF84CCF-2F45-4039-B24C-CB426F0DB87C}" sibTransId="{A6BF9D75-5669-4F0C-8583-8E3C08E80899}"/>
    <dgm:cxn modelId="{32EFFB75-E442-40FF-962A-EC188234A138}" srcId="{1F6281C8-CD14-43E1-B49B-2C186FA3E7CA}" destId="{67951996-8360-4ECD-879D-27A7BE8B5A4D}" srcOrd="0" destOrd="0" parTransId="{5E0C2E77-020D-403B-AF01-664B350F3763}" sibTransId="{40C5E998-C18E-4959-BBFF-07254AD2B39D}"/>
    <dgm:cxn modelId="{051DDFD0-1069-4AA1-8D19-8D068D030D65}" type="presOf" srcId="{1F6281C8-CD14-43E1-B49B-2C186FA3E7CA}" destId="{AF7F4BC2-CD21-4A75-B1E0-D3C8F5F890E0}" srcOrd="0" destOrd="0" presId="urn:microsoft.com/office/officeart/2018/2/layout/IconVerticalSolidList"/>
    <dgm:cxn modelId="{2CFE45EA-3291-434D-9ED4-546AF1BCCCC2}" type="presOf" srcId="{67951996-8360-4ECD-879D-27A7BE8B5A4D}" destId="{E870D564-ADC9-4E42-B248-B4A76995F723}" srcOrd="0" destOrd="0" presId="urn:microsoft.com/office/officeart/2018/2/layout/IconVerticalSolidList"/>
    <dgm:cxn modelId="{3C0A32EF-250A-40B0-BA5A-A70A14745FB0}" type="presOf" srcId="{B2BED22C-E775-4C68-AC40-2C342EFC8B4E}" destId="{972C6AA9-65FB-488A-B19C-3DF0D474AA95}" srcOrd="0" destOrd="0" presId="urn:microsoft.com/office/officeart/2018/2/layout/IconVerticalSolidList"/>
    <dgm:cxn modelId="{AE1B026C-227E-4EAF-9655-42CF76ABCD1D}" type="presParOf" srcId="{AF7F4BC2-CD21-4A75-B1E0-D3C8F5F890E0}" destId="{7EA9EDB3-9EEE-474A-A573-C41F69E57630}" srcOrd="0" destOrd="0" presId="urn:microsoft.com/office/officeart/2018/2/layout/IconVerticalSolidList"/>
    <dgm:cxn modelId="{254EDEE4-AD98-4E13-AB3C-08690F87F0A9}" type="presParOf" srcId="{7EA9EDB3-9EEE-474A-A573-C41F69E57630}" destId="{95FB26CE-983F-4AB5-B48C-97C4A3D34456}" srcOrd="0" destOrd="0" presId="urn:microsoft.com/office/officeart/2018/2/layout/IconVerticalSolidList"/>
    <dgm:cxn modelId="{F75C9B65-A34B-4259-9FCF-08517953FEF6}" type="presParOf" srcId="{7EA9EDB3-9EEE-474A-A573-C41F69E57630}" destId="{4F5425D3-17B3-4B2E-9653-BC4CC943A389}" srcOrd="1" destOrd="0" presId="urn:microsoft.com/office/officeart/2018/2/layout/IconVerticalSolidList"/>
    <dgm:cxn modelId="{A49295F8-B60B-488E-A14D-CD6FA2D275A7}" type="presParOf" srcId="{7EA9EDB3-9EEE-474A-A573-C41F69E57630}" destId="{D65168AF-EA59-40CF-9E24-1CBC65167DE5}" srcOrd="2" destOrd="0" presId="urn:microsoft.com/office/officeart/2018/2/layout/IconVerticalSolidList"/>
    <dgm:cxn modelId="{ACE63E7A-2E4E-41BB-86F9-093D16212CBF}" type="presParOf" srcId="{7EA9EDB3-9EEE-474A-A573-C41F69E57630}" destId="{E870D564-ADC9-4E42-B248-B4A76995F723}" srcOrd="3" destOrd="0" presId="urn:microsoft.com/office/officeart/2018/2/layout/IconVerticalSolidList"/>
    <dgm:cxn modelId="{2F83593B-D636-47D7-80F2-7C35B6743CEC}" type="presParOf" srcId="{AF7F4BC2-CD21-4A75-B1E0-D3C8F5F890E0}" destId="{E6238E7B-4868-4359-9EFB-1041B3A865BF}" srcOrd="1" destOrd="0" presId="urn:microsoft.com/office/officeart/2018/2/layout/IconVerticalSolidList"/>
    <dgm:cxn modelId="{8E04ECB7-ABB9-428F-8BC8-57FB6D11FC70}" type="presParOf" srcId="{AF7F4BC2-CD21-4A75-B1E0-D3C8F5F890E0}" destId="{D5D35AAB-90A9-4BD4-A68C-B5D8D87EC24F}" srcOrd="2" destOrd="0" presId="urn:microsoft.com/office/officeart/2018/2/layout/IconVerticalSolidList"/>
    <dgm:cxn modelId="{0BAE8BA2-285A-41AA-BC3F-AD90E022D996}" type="presParOf" srcId="{D5D35AAB-90A9-4BD4-A68C-B5D8D87EC24F}" destId="{D36FDB0D-40EE-4473-9095-78E6A37C18AF}" srcOrd="0" destOrd="0" presId="urn:microsoft.com/office/officeart/2018/2/layout/IconVerticalSolidList"/>
    <dgm:cxn modelId="{3D09D7A7-4AE7-4F7E-9A23-4AB28700847D}" type="presParOf" srcId="{D5D35AAB-90A9-4BD4-A68C-B5D8D87EC24F}" destId="{A3568418-8B4D-4822-B731-CFB7CF58BEE7}" srcOrd="1" destOrd="0" presId="urn:microsoft.com/office/officeart/2018/2/layout/IconVerticalSolidList"/>
    <dgm:cxn modelId="{C33225A2-A55B-4F38-A464-598FF09E0D1F}" type="presParOf" srcId="{D5D35AAB-90A9-4BD4-A68C-B5D8D87EC24F}" destId="{D31AA9A7-FB97-4553-847E-0841932DE399}" srcOrd="2" destOrd="0" presId="urn:microsoft.com/office/officeart/2018/2/layout/IconVerticalSolidList"/>
    <dgm:cxn modelId="{CB8B75FE-E22A-44E1-BAC0-3F24B9F260D9}" type="presParOf" srcId="{D5D35AAB-90A9-4BD4-A68C-B5D8D87EC24F}" destId="{972C6AA9-65FB-488A-B19C-3DF0D474AA95}" srcOrd="3" destOrd="0" presId="urn:microsoft.com/office/officeart/2018/2/layout/IconVerticalSolidList"/>
    <dgm:cxn modelId="{2C3B3B67-8DD0-45D2-AD06-CBB7C1D8A305}" type="presParOf" srcId="{AF7F4BC2-CD21-4A75-B1E0-D3C8F5F890E0}" destId="{7B73435C-62D9-4949-AED7-6B12042EED01}" srcOrd="3" destOrd="0" presId="urn:microsoft.com/office/officeart/2018/2/layout/IconVerticalSolidList"/>
    <dgm:cxn modelId="{EF69272D-7395-44E8-9734-D363C1752B96}" type="presParOf" srcId="{AF7F4BC2-CD21-4A75-B1E0-D3C8F5F890E0}" destId="{F64412F0-4E12-422F-AB8E-7D9EFA4E4539}" srcOrd="4" destOrd="0" presId="urn:microsoft.com/office/officeart/2018/2/layout/IconVerticalSolidList"/>
    <dgm:cxn modelId="{D6DABCF7-6100-434A-8387-7C6882ABC8CE}" type="presParOf" srcId="{F64412F0-4E12-422F-AB8E-7D9EFA4E4539}" destId="{822ED85A-9521-4C60-94B8-705C9E309282}" srcOrd="0" destOrd="0" presId="urn:microsoft.com/office/officeart/2018/2/layout/IconVerticalSolidList"/>
    <dgm:cxn modelId="{D8C52DFF-228D-48A0-BA7C-A8BBF1E10649}" type="presParOf" srcId="{F64412F0-4E12-422F-AB8E-7D9EFA4E4539}" destId="{45E34364-2A3C-4376-9FA1-2B4FFF20B875}" srcOrd="1" destOrd="0" presId="urn:microsoft.com/office/officeart/2018/2/layout/IconVerticalSolidList"/>
    <dgm:cxn modelId="{A92840B7-CC89-4287-AD8F-02E3934F3BB6}" type="presParOf" srcId="{F64412F0-4E12-422F-AB8E-7D9EFA4E4539}" destId="{CC49959F-B96D-4BAE-937B-29463C7607EE}" srcOrd="2" destOrd="0" presId="urn:microsoft.com/office/officeart/2018/2/layout/IconVerticalSolidList"/>
    <dgm:cxn modelId="{5F1FA66A-6E73-4332-A4B4-E108558BC270}" type="presParOf" srcId="{F64412F0-4E12-422F-AB8E-7D9EFA4E4539}" destId="{CE7F14A1-A0B1-4F38-B809-440FA50D1F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9B3EB-72B7-4B15-AC88-54846CBBD55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202B84F-81E1-42D0-8FBB-440A9613D9BB}">
      <dgm:prSet/>
      <dgm:spPr/>
      <dgm:t>
        <a:bodyPr/>
        <a:lstStyle/>
        <a:p>
          <a:r>
            <a:rPr lang="en-US"/>
            <a:t>The ESP32 transmits data to the central system (web application) using WiFi and supports Bluetooth for potential location tracking</a:t>
          </a:r>
        </a:p>
      </dgm:t>
    </dgm:pt>
    <dgm:pt modelId="{0513C162-0E35-42D1-8499-A7EF09D11FAA}" type="parTrans" cxnId="{B744DD3D-2A8F-442B-83D7-2B0C4FDC4FA5}">
      <dgm:prSet/>
      <dgm:spPr/>
      <dgm:t>
        <a:bodyPr/>
        <a:lstStyle/>
        <a:p>
          <a:endParaRPr lang="en-US"/>
        </a:p>
      </dgm:t>
    </dgm:pt>
    <dgm:pt modelId="{CDD54961-F3F0-43C0-97D8-F5570632CD15}" type="sibTrans" cxnId="{B744DD3D-2A8F-442B-83D7-2B0C4FDC4FA5}">
      <dgm:prSet/>
      <dgm:spPr/>
      <dgm:t>
        <a:bodyPr/>
        <a:lstStyle/>
        <a:p>
          <a:endParaRPr lang="en-US"/>
        </a:p>
      </dgm:t>
    </dgm:pt>
    <dgm:pt modelId="{CBC2BD41-7F7E-4D3A-8D7B-518B1726EAEE}">
      <dgm:prSet/>
      <dgm:spPr/>
      <dgm:t>
        <a:bodyPr/>
        <a:lstStyle/>
        <a:p>
          <a:r>
            <a:rPr lang="en-US"/>
            <a:t>Emergency alerts are activated by the panic button, triggering the ESP32 to send immediate alerts</a:t>
          </a:r>
        </a:p>
      </dgm:t>
    </dgm:pt>
    <dgm:pt modelId="{74491CF7-627A-454F-94A0-88A563B714A9}" type="parTrans" cxnId="{37A9E826-E146-44FB-A857-A537D0F54E71}">
      <dgm:prSet/>
      <dgm:spPr/>
      <dgm:t>
        <a:bodyPr/>
        <a:lstStyle/>
        <a:p>
          <a:endParaRPr lang="en-US"/>
        </a:p>
      </dgm:t>
    </dgm:pt>
    <dgm:pt modelId="{9E12BF37-343B-493B-8B82-A7AA2B8B820E}" type="sibTrans" cxnId="{37A9E826-E146-44FB-A857-A537D0F54E71}">
      <dgm:prSet/>
      <dgm:spPr/>
      <dgm:t>
        <a:bodyPr/>
        <a:lstStyle/>
        <a:p>
          <a:endParaRPr lang="en-US"/>
        </a:p>
      </dgm:t>
    </dgm:pt>
    <dgm:pt modelId="{4D4C0C20-57EE-45EB-A482-DD4E04E34F20}" type="pres">
      <dgm:prSet presAssocID="{65F9B3EB-72B7-4B15-AC88-54846CBBD5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EA8A5F-9CF7-431A-B9AC-5440FC310459}" type="pres">
      <dgm:prSet presAssocID="{D202B84F-81E1-42D0-8FBB-440A9613D9BB}" presName="hierRoot1" presStyleCnt="0"/>
      <dgm:spPr/>
    </dgm:pt>
    <dgm:pt modelId="{74387C7D-DB55-4DA3-AD92-907A90E3E0A6}" type="pres">
      <dgm:prSet presAssocID="{D202B84F-81E1-42D0-8FBB-440A9613D9BB}" presName="composite" presStyleCnt="0"/>
      <dgm:spPr/>
    </dgm:pt>
    <dgm:pt modelId="{2289DA57-512B-423B-8F6B-710CFB34FB77}" type="pres">
      <dgm:prSet presAssocID="{D202B84F-81E1-42D0-8FBB-440A9613D9BB}" presName="background" presStyleLbl="node0" presStyleIdx="0" presStyleCnt="2"/>
      <dgm:spPr/>
    </dgm:pt>
    <dgm:pt modelId="{7691B33C-C547-4086-B7CF-BAD7A2FE8154}" type="pres">
      <dgm:prSet presAssocID="{D202B84F-81E1-42D0-8FBB-440A9613D9BB}" presName="text" presStyleLbl="fgAcc0" presStyleIdx="0" presStyleCnt="2">
        <dgm:presLayoutVars>
          <dgm:chPref val="3"/>
        </dgm:presLayoutVars>
      </dgm:prSet>
      <dgm:spPr/>
    </dgm:pt>
    <dgm:pt modelId="{6BC4FAC9-EC54-49A2-B4A1-BBFC7BADDA29}" type="pres">
      <dgm:prSet presAssocID="{D202B84F-81E1-42D0-8FBB-440A9613D9BB}" presName="hierChild2" presStyleCnt="0"/>
      <dgm:spPr/>
    </dgm:pt>
    <dgm:pt modelId="{0AEC3AE9-ABF1-460D-A642-B29ED77634FA}" type="pres">
      <dgm:prSet presAssocID="{CBC2BD41-7F7E-4D3A-8D7B-518B1726EAEE}" presName="hierRoot1" presStyleCnt="0"/>
      <dgm:spPr/>
    </dgm:pt>
    <dgm:pt modelId="{DCC7B3B0-28CD-4B2F-B8D3-D792D1502815}" type="pres">
      <dgm:prSet presAssocID="{CBC2BD41-7F7E-4D3A-8D7B-518B1726EAEE}" presName="composite" presStyleCnt="0"/>
      <dgm:spPr/>
    </dgm:pt>
    <dgm:pt modelId="{A098D2F6-1E90-4634-83C4-527CF8377177}" type="pres">
      <dgm:prSet presAssocID="{CBC2BD41-7F7E-4D3A-8D7B-518B1726EAEE}" presName="background" presStyleLbl="node0" presStyleIdx="1" presStyleCnt="2"/>
      <dgm:spPr/>
    </dgm:pt>
    <dgm:pt modelId="{3C3E60DB-D324-42AD-BA17-7318D0A9530E}" type="pres">
      <dgm:prSet presAssocID="{CBC2BD41-7F7E-4D3A-8D7B-518B1726EAEE}" presName="text" presStyleLbl="fgAcc0" presStyleIdx="1" presStyleCnt="2">
        <dgm:presLayoutVars>
          <dgm:chPref val="3"/>
        </dgm:presLayoutVars>
      </dgm:prSet>
      <dgm:spPr/>
    </dgm:pt>
    <dgm:pt modelId="{78E05106-C454-424D-A5A1-855588FD6B1D}" type="pres">
      <dgm:prSet presAssocID="{CBC2BD41-7F7E-4D3A-8D7B-518B1726EAEE}" presName="hierChild2" presStyleCnt="0"/>
      <dgm:spPr/>
    </dgm:pt>
  </dgm:ptLst>
  <dgm:cxnLst>
    <dgm:cxn modelId="{37A9E826-E146-44FB-A857-A537D0F54E71}" srcId="{65F9B3EB-72B7-4B15-AC88-54846CBBD55B}" destId="{CBC2BD41-7F7E-4D3A-8D7B-518B1726EAEE}" srcOrd="1" destOrd="0" parTransId="{74491CF7-627A-454F-94A0-88A563B714A9}" sibTransId="{9E12BF37-343B-493B-8B82-A7AA2B8B820E}"/>
    <dgm:cxn modelId="{B744DD3D-2A8F-442B-83D7-2B0C4FDC4FA5}" srcId="{65F9B3EB-72B7-4B15-AC88-54846CBBD55B}" destId="{D202B84F-81E1-42D0-8FBB-440A9613D9BB}" srcOrd="0" destOrd="0" parTransId="{0513C162-0E35-42D1-8499-A7EF09D11FAA}" sibTransId="{CDD54961-F3F0-43C0-97D8-F5570632CD15}"/>
    <dgm:cxn modelId="{41A34561-19A3-4BFE-BEEB-6EEC1A8A65B5}" type="presOf" srcId="{CBC2BD41-7F7E-4D3A-8D7B-518B1726EAEE}" destId="{3C3E60DB-D324-42AD-BA17-7318D0A9530E}" srcOrd="0" destOrd="0" presId="urn:microsoft.com/office/officeart/2005/8/layout/hierarchy1"/>
    <dgm:cxn modelId="{E39DC365-F1DA-4EA1-B43A-D8235E1A71E5}" type="presOf" srcId="{65F9B3EB-72B7-4B15-AC88-54846CBBD55B}" destId="{4D4C0C20-57EE-45EB-A482-DD4E04E34F20}" srcOrd="0" destOrd="0" presId="urn:microsoft.com/office/officeart/2005/8/layout/hierarchy1"/>
    <dgm:cxn modelId="{B0C17DA6-ED96-4648-B45D-0EA35DB7C512}" type="presOf" srcId="{D202B84F-81E1-42D0-8FBB-440A9613D9BB}" destId="{7691B33C-C547-4086-B7CF-BAD7A2FE8154}" srcOrd="0" destOrd="0" presId="urn:microsoft.com/office/officeart/2005/8/layout/hierarchy1"/>
    <dgm:cxn modelId="{DAB7C93D-9A73-4CF6-9941-AC3A6B8E4721}" type="presParOf" srcId="{4D4C0C20-57EE-45EB-A482-DD4E04E34F20}" destId="{49EA8A5F-9CF7-431A-B9AC-5440FC310459}" srcOrd="0" destOrd="0" presId="urn:microsoft.com/office/officeart/2005/8/layout/hierarchy1"/>
    <dgm:cxn modelId="{D9043DCA-B8B5-42E1-9F5E-2FF11D107C92}" type="presParOf" srcId="{49EA8A5F-9CF7-431A-B9AC-5440FC310459}" destId="{74387C7D-DB55-4DA3-AD92-907A90E3E0A6}" srcOrd="0" destOrd="0" presId="urn:microsoft.com/office/officeart/2005/8/layout/hierarchy1"/>
    <dgm:cxn modelId="{BADCDDFC-7C0D-4ECE-BEB4-3E9BBFC836F0}" type="presParOf" srcId="{74387C7D-DB55-4DA3-AD92-907A90E3E0A6}" destId="{2289DA57-512B-423B-8F6B-710CFB34FB77}" srcOrd="0" destOrd="0" presId="urn:microsoft.com/office/officeart/2005/8/layout/hierarchy1"/>
    <dgm:cxn modelId="{4FD2B13A-EDBB-4FCA-92EB-071C9EB21317}" type="presParOf" srcId="{74387C7D-DB55-4DA3-AD92-907A90E3E0A6}" destId="{7691B33C-C547-4086-B7CF-BAD7A2FE8154}" srcOrd="1" destOrd="0" presId="urn:microsoft.com/office/officeart/2005/8/layout/hierarchy1"/>
    <dgm:cxn modelId="{4857C7CA-1942-4C3F-BAC2-1A1B3AA7AAAE}" type="presParOf" srcId="{49EA8A5F-9CF7-431A-B9AC-5440FC310459}" destId="{6BC4FAC9-EC54-49A2-B4A1-BBFC7BADDA29}" srcOrd="1" destOrd="0" presId="urn:microsoft.com/office/officeart/2005/8/layout/hierarchy1"/>
    <dgm:cxn modelId="{AEF4A9F5-2166-412F-AD41-FD3A407D1C4C}" type="presParOf" srcId="{4D4C0C20-57EE-45EB-A482-DD4E04E34F20}" destId="{0AEC3AE9-ABF1-460D-A642-B29ED77634FA}" srcOrd="1" destOrd="0" presId="urn:microsoft.com/office/officeart/2005/8/layout/hierarchy1"/>
    <dgm:cxn modelId="{D92C804D-3CBE-456E-8E78-6AAF075E817E}" type="presParOf" srcId="{0AEC3AE9-ABF1-460D-A642-B29ED77634FA}" destId="{DCC7B3B0-28CD-4B2F-B8D3-D792D1502815}" srcOrd="0" destOrd="0" presId="urn:microsoft.com/office/officeart/2005/8/layout/hierarchy1"/>
    <dgm:cxn modelId="{A452D3A2-3D64-48E5-978D-FE8A12BCA023}" type="presParOf" srcId="{DCC7B3B0-28CD-4B2F-B8D3-D792D1502815}" destId="{A098D2F6-1E90-4634-83C4-527CF8377177}" srcOrd="0" destOrd="0" presId="urn:microsoft.com/office/officeart/2005/8/layout/hierarchy1"/>
    <dgm:cxn modelId="{68156D20-1CB1-43AB-9492-54C6978A5848}" type="presParOf" srcId="{DCC7B3B0-28CD-4B2F-B8D3-D792D1502815}" destId="{3C3E60DB-D324-42AD-BA17-7318D0A9530E}" srcOrd="1" destOrd="0" presId="urn:microsoft.com/office/officeart/2005/8/layout/hierarchy1"/>
    <dgm:cxn modelId="{E57E0566-0247-4556-B2A4-8A6EB3090D8A}" type="presParOf" srcId="{0AEC3AE9-ABF1-460D-A642-B29ED77634FA}" destId="{78E05106-C454-424D-A5A1-855588FD6B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3DD4E-F15A-4177-B92E-EAEC6F43B7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53A832-D49D-4EBC-91BB-8D9FC52A63B6}">
      <dgm:prSet/>
      <dgm:spPr/>
      <dgm:t>
        <a:bodyPr/>
        <a:lstStyle/>
        <a:p>
          <a:r>
            <a:rPr lang="en-US"/>
            <a:t>ESP32 provides integrated WiFi and Bluetooth, simplifying communication</a:t>
          </a:r>
        </a:p>
      </dgm:t>
    </dgm:pt>
    <dgm:pt modelId="{90023D4E-5ADA-4F29-B9E3-2063CE8AC1D7}" type="parTrans" cxnId="{A004CE34-2167-4A71-958C-0646EF5A06CF}">
      <dgm:prSet/>
      <dgm:spPr/>
      <dgm:t>
        <a:bodyPr/>
        <a:lstStyle/>
        <a:p>
          <a:endParaRPr lang="en-US"/>
        </a:p>
      </dgm:t>
    </dgm:pt>
    <dgm:pt modelId="{AA792CD1-4177-42B8-8648-82A79FC9AA0E}" type="sibTrans" cxnId="{A004CE34-2167-4A71-958C-0646EF5A06CF}">
      <dgm:prSet/>
      <dgm:spPr/>
      <dgm:t>
        <a:bodyPr/>
        <a:lstStyle/>
        <a:p>
          <a:endParaRPr lang="en-US"/>
        </a:p>
      </dgm:t>
    </dgm:pt>
    <dgm:pt modelId="{A22A9179-C3A4-4644-86FE-28C1AEB055E2}">
      <dgm:prSet/>
      <dgm:spPr/>
      <dgm:t>
        <a:bodyPr/>
        <a:lstStyle/>
        <a:p>
          <a:r>
            <a:rPr lang="en-US"/>
            <a:t>High processing power enables real-time monitoring, enhancing miner safety</a:t>
          </a:r>
        </a:p>
      </dgm:t>
    </dgm:pt>
    <dgm:pt modelId="{D24DECFB-7879-450D-AFCA-C1E0871839B5}" type="parTrans" cxnId="{92747926-0BEF-44E6-9DDD-2D3ECF151620}">
      <dgm:prSet/>
      <dgm:spPr/>
      <dgm:t>
        <a:bodyPr/>
        <a:lstStyle/>
        <a:p>
          <a:endParaRPr lang="en-US"/>
        </a:p>
      </dgm:t>
    </dgm:pt>
    <dgm:pt modelId="{2E4903E8-BAEE-4069-BCA1-2887AA098816}" type="sibTrans" cxnId="{92747926-0BEF-44E6-9DDD-2D3ECF151620}">
      <dgm:prSet/>
      <dgm:spPr/>
      <dgm:t>
        <a:bodyPr/>
        <a:lstStyle/>
        <a:p>
          <a:endParaRPr lang="en-US"/>
        </a:p>
      </dgm:t>
    </dgm:pt>
    <dgm:pt modelId="{BFF6AF56-E349-4C44-B6D4-8CC9085EFC38}">
      <dgm:prSet/>
      <dgm:spPr/>
      <dgm:t>
        <a:bodyPr/>
        <a:lstStyle/>
        <a:p>
          <a:r>
            <a:rPr lang="en-US"/>
            <a:t>The modular design (with using the Arduino Uno) offers scalability for larger operations</a:t>
          </a:r>
        </a:p>
      </dgm:t>
    </dgm:pt>
    <dgm:pt modelId="{6017A6AB-C018-474A-91E1-9A1394F173AE}" type="parTrans" cxnId="{282C0F42-4337-43BF-AAB1-591DBFCF1A19}">
      <dgm:prSet/>
      <dgm:spPr/>
      <dgm:t>
        <a:bodyPr/>
        <a:lstStyle/>
        <a:p>
          <a:endParaRPr lang="en-US"/>
        </a:p>
      </dgm:t>
    </dgm:pt>
    <dgm:pt modelId="{6C8C213D-5F81-443B-B519-EC60EE616D16}" type="sibTrans" cxnId="{282C0F42-4337-43BF-AAB1-591DBFCF1A19}">
      <dgm:prSet/>
      <dgm:spPr/>
      <dgm:t>
        <a:bodyPr/>
        <a:lstStyle/>
        <a:p>
          <a:endParaRPr lang="en-US"/>
        </a:p>
      </dgm:t>
    </dgm:pt>
    <dgm:pt modelId="{E99F3B29-B117-4B2C-A57B-3286B3DC8145}" type="pres">
      <dgm:prSet presAssocID="{FAE3DD4E-F15A-4177-B92E-EAEC6F43B70A}" presName="root" presStyleCnt="0">
        <dgm:presLayoutVars>
          <dgm:dir/>
          <dgm:resizeHandles val="exact"/>
        </dgm:presLayoutVars>
      </dgm:prSet>
      <dgm:spPr/>
    </dgm:pt>
    <dgm:pt modelId="{184BF284-3D4B-4244-A541-ED128F11131E}" type="pres">
      <dgm:prSet presAssocID="{AB53A832-D49D-4EBC-91BB-8D9FC52A63B6}" presName="compNode" presStyleCnt="0"/>
      <dgm:spPr/>
    </dgm:pt>
    <dgm:pt modelId="{38D85659-A863-4D97-835E-9E91D87DD9E7}" type="pres">
      <dgm:prSet presAssocID="{AB53A832-D49D-4EBC-91BB-8D9FC52A63B6}" presName="bgRect" presStyleLbl="bgShp" presStyleIdx="0" presStyleCnt="3"/>
      <dgm:spPr/>
    </dgm:pt>
    <dgm:pt modelId="{31A0B8B1-E2F0-4095-AF20-E3DB09ABA291}" type="pres">
      <dgm:prSet presAssocID="{AB53A832-D49D-4EBC-91BB-8D9FC52A63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3C65C677-E675-49DB-B354-5D3028ACD0DF}" type="pres">
      <dgm:prSet presAssocID="{AB53A832-D49D-4EBC-91BB-8D9FC52A63B6}" presName="spaceRect" presStyleCnt="0"/>
      <dgm:spPr/>
    </dgm:pt>
    <dgm:pt modelId="{325FD207-86FC-45EE-B6D6-B5CB11C0FCC2}" type="pres">
      <dgm:prSet presAssocID="{AB53A832-D49D-4EBC-91BB-8D9FC52A63B6}" presName="parTx" presStyleLbl="revTx" presStyleIdx="0" presStyleCnt="3">
        <dgm:presLayoutVars>
          <dgm:chMax val="0"/>
          <dgm:chPref val="0"/>
        </dgm:presLayoutVars>
      </dgm:prSet>
      <dgm:spPr/>
    </dgm:pt>
    <dgm:pt modelId="{79AD6CA1-A81C-4FF3-A1EC-6BC727C44D31}" type="pres">
      <dgm:prSet presAssocID="{AA792CD1-4177-42B8-8648-82A79FC9AA0E}" presName="sibTrans" presStyleCnt="0"/>
      <dgm:spPr/>
    </dgm:pt>
    <dgm:pt modelId="{CA60C610-46D9-46C9-A056-A5F819518A26}" type="pres">
      <dgm:prSet presAssocID="{A22A9179-C3A4-4644-86FE-28C1AEB055E2}" presName="compNode" presStyleCnt="0"/>
      <dgm:spPr/>
    </dgm:pt>
    <dgm:pt modelId="{671797FA-522F-47C0-8546-45334FAD341F}" type="pres">
      <dgm:prSet presAssocID="{A22A9179-C3A4-4644-86FE-28C1AEB055E2}" presName="bgRect" presStyleLbl="bgShp" presStyleIdx="1" presStyleCnt="3"/>
      <dgm:spPr/>
    </dgm:pt>
    <dgm:pt modelId="{46382DE9-80D5-4FE0-8466-B9F4AA591F06}" type="pres">
      <dgm:prSet presAssocID="{A22A9179-C3A4-4644-86FE-28C1AEB055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EEAB7CB-4901-4C4D-9A86-539F37323261}" type="pres">
      <dgm:prSet presAssocID="{A22A9179-C3A4-4644-86FE-28C1AEB055E2}" presName="spaceRect" presStyleCnt="0"/>
      <dgm:spPr/>
    </dgm:pt>
    <dgm:pt modelId="{5F3CB458-0C0F-4146-9C2C-C9FD78AE95F8}" type="pres">
      <dgm:prSet presAssocID="{A22A9179-C3A4-4644-86FE-28C1AEB055E2}" presName="parTx" presStyleLbl="revTx" presStyleIdx="1" presStyleCnt="3">
        <dgm:presLayoutVars>
          <dgm:chMax val="0"/>
          <dgm:chPref val="0"/>
        </dgm:presLayoutVars>
      </dgm:prSet>
      <dgm:spPr/>
    </dgm:pt>
    <dgm:pt modelId="{A1CAA4A3-79B3-4128-A803-CB67870883CD}" type="pres">
      <dgm:prSet presAssocID="{2E4903E8-BAEE-4069-BCA1-2887AA098816}" presName="sibTrans" presStyleCnt="0"/>
      <dgm:spPr/>
    </dgm:pt>
    <dgm:pt modelId="{7B7D5CCC-E4D3-4A76-B1E9-A6275D69B19D}" type="pres">
      <dgm:prSet presAssocID="{BFF6AF56-E349-4C44-B6D4-8CC9085EFC38}" presName="compNode" presStyleCnt="0"/>
      <dgm:spPr/>
    </dgm:pt>
    <dgm:pt modelId="{4C9AA687-AAFC-48B5-B02B-28971BA20CB7}" type="pres">
      <dgm:prSet presAssocID="{BFF6AF56-E349-4C44-B6D4-8CC9085EFC38}" presName="bgRect" presStyleLbl="bgShp" presStyleIdx="2" presStyleCnt="3"/>
      <dgm:spPr/>
    </dgm:pt>
    <dgm:pt modelId="{B20ED357-4A1E-4F25-A1EE-B9841A9A5617}" type="pres">
      <dgm:prSet presAssocID="{BFF6AF56-E349-4C44-B6D4-8CC9085EFC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2996581-3D4F-4D10-BEC5-2DB906A055FF}" type="pres">
      <dgm:prSet presAssocID="{BFF6AF56-E349-4C44-B6D4-8CC9085EFC38}" presName="spaceRect" presStyleCnt="0"/>
      <dgm:spPr/>
    </dgm:pt>
    <dgm:pt modelId="{7B771ABA-4B24-4341-BC2E-47145E88A221}" type="pres">
      <dgm:prSet presAssocID="{BFF6AF56-E349-4C44-B6D4-8CC9085EFC3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037F19-D08E-4451-9976-2C35632AAEB2}" type="presOf" srcId="{A22A9179-C3A4-4644-86FE-28C1AEB055E2}" destId="{5F3CB458-0C0F-4146-9C2C-C9FD78AE95F8}" srcOrd="0" destOrd="0" presId="urn:microsoft.com/office/officeart/2018/2/layout/IconVerticalSolidList"/>
    <dgm:cxn modelId="{66BD031C-E07B-48E2-B387-8EA3A58C4376}" type="presOf" srcId="{FAE3DD4E-F15A-4177-B92E-EAEC6F43B70A}" destId="{E99F3B29-B117-4B2C-A57B-3286B3DC8145}" srcOrd="0" destOrd="0" presId="urn:microsoft.com/office/officeart/2018/2/layout/IconVerticalSolidList"/>
    <dgm:cxn modelId="{92747926-0BEF-44E6-9DDD-2D3ECF151620}" srcId="{FAE3DD4E-F15A-4177-B92E-EAEC6F43B70A}" destId="{A22A9179-C3A4-4644-86FE-28C1AEB055E2}" srcOrd="1" destOrd="0" parTransId="{D24DECFB-7879-450D-AFCA-C1E0871839B5}" sibTransId="{2E4903E8-BAEE-4069-BCA1-2887AA098816}"/>
    <dgm:cxn modelId="{A004CE34-2167-4A71-958C-0646EF5A06CF}" srcId="{FAE3DD4E-F15A-4177-B92E-EAEC6F43B70A}" destId="{AB53A832-D49D-4EBC-91BB-8D9FC52A63B6}" srcOrd="0" destOrd="0" parTransId="{90023D4E-5ADA-4F29-B9E3-2063CE8AC1D7}" sibTransId="{AA792CD1-4177-42B8-8648-82A79FC9AA0E}"/>
    <dgm:cxn modelId="{282C0F42-4337-43BF-AAB1-591DBFCF1A19}" srcId="{FAE3DD4E-F15A-4177-B92E-EAEC6F43B70A}" destId="{BFF6AF56-E349-4C44-B6D4-8CC9085EFC38}" srcOrd="2" destOrd="0" parTransId="{6017A6AB-C018-474A-91E1-9A1394F173AE}" sibTransId="{6C8C213D-5F81-443B-B519-EC60EE616D16}"/>
    <dgm:cxn modelId="{AF07D466-848E-4E8D-AE90-2024F988025C}" type="presOf" srcId="{BFF6AF56-E349-4C44-B6D4-8CC9085EFC38}" destId="{7B771ABA-4B24-4341-BC2E-47145E88A221}" srcOrd="0" destOrd="0" presId="urn:microsoft.com/office/officeart/2018/2/layout/IconVerticalSolidList"/>
    <dgm:cxn modelId="{A37619E8-9639-4EAA-87EC-425B56ACD9A0}" type="presOf" srcId="{AB53A832-D49D-4EBC-91BB-8D9FC52A63B6}" destId="{325FD207-86FC-45EE-B6D6-B5CB11C0FCC2}" srcOrd="0" destOrd="0" presId="urn:microsoft.com/office/officeart/2018/2/layout/IconVerticalSolidList"/>
    <dgm:cxn modelId="{E3BA63B6-A465-4BB8-9577-9ACE554546B4}" type="presParOf" srcId="{E99F3B29-B117-4B2C-A57B-3286B3DC8145}" destId="{184BF284-3D4B-4244-A541-ED128F11131E}" srcOrd="0" destOrd="0" presId="urn:microsoft.com/office/officeart/2018/2/layout/IconVerticalSolidList"/>
    <dgm:cxn modelId="{D4033E4C-638C-4537-ABF1-161AA646240E}" type="presParOf" srcId="{184BF284-3D4B-4244-A541-ED128F11131E}" destId="{38D85659-A863-4D97-835E-9E91D87DD9E7}" srcOrd="0" destOrd="0" presId="urn:microsoft.com/office/officeart/2018/2/layout/IconVerticalSolidList"/>
    <dgm:cxn modelId="{93A789DD-2EFC-4F10-BA54-DDCBB6F40B97}" type="presParOf" srcId="{184BF284-3D4B-4244-A541-ED128F11131E}" destId="{31A0B8B1-E2F0-4095-AF20-E3DB09ABA291}" srcOrd="1" destOrd="0" presId="urn:microsoft.com/office/officeart/2018/2/layout/IconVerticalSolidList"/>
    <dgm:cxn modelId="{D071ED17-9542-485D-8BA1-992251936FC8}" type="presParOf" srcId="{184BF284-3D4B-4244-A541-ED128F11131E}" destId="{3C65C677-E675-49DB-B354-5D3028ACD0DF}" srcOrd="2" destOrd="0" presId="urn:microsoft.com/office/officeart/2018/2/layout/IconVerticalSolidList"/>
    <dgm:cxn modelId="{B9233E74-2983-4448-984E-78C13F3DB0E8}" type="presParOf" srcId="{184BF284-3D4B-4244-A541-ED128F11131E}" destId="{325FD207-86FC-45EE-B6D6-B5CB11C0FCC2}" srcOrd="3" destOrd="0" presId="urn:microsoft.com/office/officeart/2018/2/layout/IconVerticalSolidList"/>
    <dgm:cxn modelId="{C2DA072A-059E-4BAA-80E8-6E55B83AC8B4}" type="presParOf" srcId="{E99F3B29-B117-4B2C-A57B-3286B3DC8145}" destId="{79AD6CA1-A81C-4FF3-A1EC-6BC727C44D31}" srcOrd="1" destOrd="0" presId="urn:microsoft.com/office/officeart/2018/2/layout/IconVerticalSolidList"/>
    <dgm:cxn modelId="{2047EB53-8AE8-44F1-BF73-AA925C6350EF}" type="presParOf" srcId="{E99F3B29-B117-4B2C-A57B-3286B3DC8145}" destId="{CA60C610-46D9-46C9-A056-A5F819518A26}" srcOrd="2" destOrd="0" presId="urn:microsoft.com/office/officeart/2018/2/layout/IconVerticalSolidList"/>
    <dgm:cxn modelId="{14AB11A1-E38A-463B-9AD8-982DFAA4410A}" type="presParOf" srcId="{CA60C610-46D9-46C9-A056-A5F819518A26}" destId="{671797FA-522F-47C0-8546-45334FAD341F}" srcOrd="0" destOrd="0" presId="urn:microsoft.com/office/officeart/2018/2/layout/IconVerticalSolidList"/>
    <dgm:cxn modelId="{0F9F64CE-4E83-48F1-BE83-C181F7CB659E}" type="presParOf" srcId="{CA60C610-46D9-46C9-A056-A5F819518A26}" destId="{46382DE9-80D5-4FE0-8466-B9F4AA591F06}" srcOrd="1" destOrd="0" presId="urn:microsoft.com/office/officeart/2018/2/layout/IconVerticalSolidList"/>
    <dgm:cxn modelId="{83A83E4B-7DC0-40D3-9CFC-BAADE4A99632}" type="presParOf" srcId="{CA60C610-46D9-46C9-A056-A5F819518A26}" destId="{3EEAB7CB-4901-4C4D-9A86-539F37323261}" srcOrd="2" destOrd="0" presId="urn:microsoft.com/office/officeart/2018/2/layout/IconVerticalSolidList"/>
    <dgm:cxn modelId="{30ED9E53-F07B-4B22-87E6-2A6FFBD313FB}" type="presParOf" srcId="{CA60C610-46D9-46C9-A056-A5F819518A26}" destId="{5F3CB458-0C0F-4146-9C2C-C9FD78AE95F8}" srcOrd="3" destOrd="0" presId="urn:microsoft.com/office/officeart/2018/2/layout/IconVerticalSolidList"/>
    <dgm:cxn modelId="{23334700-F040-499F-9BA7-4ECE7184C38F}" type="presParOf" srcId="{E99F3B29-B117-4B2C-A57B-3286B3DC8145}" destId="{A1CAA4A3-79B3-4128-A803-CB67870883CD}" srcOrd="3" destOrd="0" presId="urn:microsoft.com/office/officeart/2018/2/layout/IconVerticalSolidList"/>
    <dgm:cxn modelId="{88CAF535-78E4-4A80-8C9B-038BD6DA4F99}" type="presParOf" srcId="{E99F3B29-B117-4B2C-A57B-3286B3DC8145}" destId="{7B7D5CCC-E4D3-4A76-B1E9-A6275D69B19D}" srcOrd="4" destOrd="0" presId="urn:microsoft.com/office/officeart/2018/2/layout/IconVerticalSolidList"/>
    <dgm:cxn modelId="{8E22F9E2-5F17-48CF-98E7-91976A7ABE30}" type="presParOf" srcId="{7B7D5CCC-E4D3-4A76-B1E9-A6275D69B19D}" destId="{4C9AA687-AAFC-48B5-B02B-28971BA20CB7}" srcOrd="0" destOrd="0" presId="urn:microsoft.com/office/officeart/2018/2/layout/IconVerticalSolidList"/>
    <dgm:cxn modelId="{1443AAA3-A2A3-443A-8244-386036042B5B}" type="presParOf" srcId="{7B7D5CCC-E4D3-4A76-B1E9-A6275D69B19D}" destId="{B20ED357-4A1E-4F25-A1EE-B9841A9A5617}" srcOrd="1" destOrd="0" presId="urn:microsoft.com/office/officeart/2018/2/layout/IconVerticalSolidList"/>
    <dgm:cxn modelId="{1D8A896E-1358-4250-A52A-B447E84F988F}" type="presParOf" srcId="{7B7D5CCC-E4D3-4A76-B1E9-A6275D69B19D}" destId="{42996581-3D4F-4D10-BEC5-2DB906A055FF}" srcOrd="2" destOrd="0" presId="urn:microsoft.com/office/officeart/2018/2/layout/IconVerticalSolidList"/>
    <dgm:cxn modelId="{4E676070-0F39-4A35-894C-97189B1F4A89}" type="presParOf" srcId="{7B7D5CCC-E4D3-4A76-B1E9-A6275D69B19D}" destId="{7B771ABA-4B24-4341-BC2E-47145E88A2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8AC92-4DCA-4FCA-92B9-E3EEDB358C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3A198A-6A9C-4A1B-AC4B-313509BE7E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Challenges include maintaining reliable signal transmission and managing power consumption</a:t>
          </a:r>
        </a:p>
      </dgm:t>
    </dgm:pt>
    <dgm:pt modelId="{4A082AF5-7145-4D4F-8701-769EA4B350FE}" type="parTrans" cxnId="{1C1C184B-8711-45ED-ABE3-41D2DED381C6}">
      <dgm:prSet/>
      <dgm:spPr/>
      <dgm:t>
        <a:bodyPr/>
        <a:lstStyle/>
        <a:p>
          <a:endParaRPr lang="en-US"/>
        </a:p>
      </dgm:t>
    </dgm:pt>
    <dgm:pt modelId="{2993D725-945C-4C7F-8C97-467C09791FCB}" type="sibTrans" cxnId="{1C1C184B-8711-45ED-ABE3-41D2DED381C6}">
      <dgm:prSet/>
      <dgm:spPr/>
      <dgm:t>
        <a:bodyPr/>
        <a:lstStyle/>
        <a:p>
          <a:endParaRPr lang="en-US"/>
        </a:p>
      </dgm:t>
    </dgm:pt>
    <dgm:pt modelId="{9CADAA12-EC44-4729-96D0-D642A60A3F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Solutions: ESP32's dual mode communication and deep-sleep mode for power savings</a:t>
          </a:r>
        </a:p>
      </dgm:t>
    </dgm:pt>
    <dgm:pt modelId="{A6F513FD-5AF5-4DA5-874C-14AE89F8D77E}" type="parTrans" cxnId="{606EADF8-A343-44AE-B7F9-21A6DA57125D}">
      <dgm:prSet/>
      <dgm:spPr/>
      <dgm:t>
        <a:bodyPr/>
        <a:lstStyle/>
        <a:p>
          <a:endParaRPr lang="en-US"/>
        </a:p>
      </dgm:t>
    </dgm:pt>
    <dgm:pt modelId="{C3AE69F6-A59F-4B6B-8C09-C6F600A5742C}" type="sibTrans" cxnId="{606EADF8-A343-44AE-B7F9-21A6DA57125D}">
      <dgm:prSet/>
      <dgm:spPr/>
      <dgm:t>
        <a:bodyPr/>
        <a:lstStyle/>
        <a:p>
          <a:endParaRPr lang="en-US"/>
        </a:p>
      </dgm:t>
    </dgm:pt>
    <dgm:pt modelId="{9CE7EEF1-A362-4EA9-A671-F41DC116BC4D}" type="pres">
      <dgm:prSet presAssocID="{4348AC92-4DCA-4FCA-92B9-E3EEDB358C01}" presName="root" presStyleCnt="0">
        <dgm:presLayoutVars>
          <dgm:dir/>
          <dgm:resizeHandles val="exact"/>
        </dgm:presLayoutVars>
      </dgm:prSet>
      <dgm:spPr/>
    </dgm:pt>
    <dgm:pt modelId="{810BEF23-9B21-452D-BD79-FCEB0BA7485E}" type="pres">
      <dgm:prSet presAssocID="{253A198A-6A9C-4A1B-AC4B-313509BE7EF4}" presName="compNode" presStyleCnt="0"/>
      <dgm:spPr/>
    </dgm:pt>
    <dgm:pt modelId="{4AE2685B-AC97-4958-9EC8-F3DEB8A7685B}" type="pres">
      <dgm:prSet presAssocID="{253A198A-6A9C-4A1B-AC4B-313509BE7EF4}" presName="bgRect" presStyleLbl="bgShp" presStyleIdx="0" presStyleCnt="2"/>
      <dgm:spPr/>
    </dgm:pt>
    <dgm:pt modelId="{5E599B09-35D9-4005-A03E-1FB6E19BEFE3}" type="pres">
      <dgm:prSet presAssocID="{253A198A-6A9C-4A1B-AC4B-313509BE7EF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8952970E-9ECE-4AEC-9A25-01041F2DF530}" type="pres">
      <dgm:prSet presAssocID="{253A198A-6A9C-4A1B-AC4B-313509BE7EF4}" presName="spaceRect" presStyleCnt="0"/>
      <dgm:spPr/>
    </dgm:pt>
    <dgm:pt modelId="{C93A03FA-1056-4E7E-98F4-B092515A5C6C}" type="pres">
      <dgm:prSet presAssocID="{253A198A-6A9C-4A1B-AC4B-313509BE7EF4}" presName="parTx" presStyleLbl="revTx" presStyleIdx="0" presStyleCnt="2">
        <dgm:presLayoutVars>
          <dgm:chMax val="0"/>
          <dgm:chPref val="0"/>
        </dgm:presLayoutVars>
      </dgm:prSet>
      <dgm:spPr/>
    </dgm:pt>
    <dgm:pt modelId="{5C430F87-C77F-48D0-BE86-F85C6BE1E201}" type="pres">
      <dgm:prSet presAssocID="{2993D725-945C-4C7F-8C97-467C09791FCB}" presName="sibTrans" presStyleCnt="0"/>
      <dgm:spPr/>
    </dgm:pt>
    <dgm:pt modelId="{896AA4EF-8E63-4823-9D63-0FED227D4A34}" type="pres">
      <dgm:prSet presAssocID="{9CADAA12-EC44-4729-96D0-D642A60A3F1E}" presName="compNode" presStyleCnt="0"/>
      <dgm:spPr/>
    </dgm:pt>
    <dgm:pt modelId="{4E45CFDC-A812-4AD8-98C3-E4CB86FCCC59}" type="pres">
      <dgm:prSet presAssocID="{9CADAA12-EC44-4729-96D0-D642A60A3F1E}" presName="bgRect" presStyleLbl="bgShp" presStyleIdx="1" presStyleCnt="2"/>
      <dgm:spPr/>
    </dgm:pt>
    <dgm:pt modelId="{C21599A4-BC22-45F0-A1F8-2BF185F6678A}" type="pres">
      <dgm:prSet presAssocID="{9CADAA12-EC44-4729-96D0-D642A60A3F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EF6E981-A390-43D7-B17B-7EF6CDC5E6D8}" type="pres">
      <dgm:prSet presAssocID="{9CADAA12-EC44-4729-96D0-D642A60A3F1E}" presName="spaceRect" presStyleCnt="0"/>
      <dgm:spPr/>
    </dgm:pt>
    <dgm:pt modelId="{CDB0469D-D5B4-43CE-8A8A-922E5CDC2746}" type="pres">
      <dgm:prSet presAssocID="{9CADAA12-EC44-4729-96D0-D642A60A3F1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C1C184B-8711-45ED-ABE3-41D2DED381C6}" srcId="{4348AC92-4DCA-4FCA-92B9-E3EEDB358C01}" destId="{253A198A-6A9C-4A1B-AC4B-313509BE7EF4}" srcOrd="0" destOrd="0" parTransId="{4A082AF5-7145-4D4F-8701-769EA4B350FE}" sibTransId="{2993D725-945C-4C7F-8C97-467C09791FCB}"/>
    <dgm:cxn modelId="{A45094A5-0560-45A4-8394-3E463D7B5CA9}" type="presOf" srcId="{253A198A-6A9C-4A1B-AC4B-313509BE7EF4}" destId="{C93A03FA-1056-4E7E-98F4-B092515A5C6C}" srcOrd="0" destOrd="0" presId="urn:microsoft.com/office/officeart/2018/2/layout/IconVerticalSolidList"/>
    <dgm:cxn modelId="{2D0FA3BC-26DB-4537-9093-7A924F201168}" type="presOf" srcId="{9CADAA12-EC44-4729-96D0-D642A60A3F1E}" destId="{CDB0469D-D5B4-43CE-8A8A-922E5CDC2746}" srcOrd="0" destOrd="0" presId="urn:microsoft.com/office/officeart/2018/2/layout/IconVerticalSolidList"/>
    <dgm:cxn modelId="{945F20C9-1330-4491-BA54-CA214E05028E}" type="presOf" srcId="{4348AC92-4DCA-4FCA-92B9-E3EEDB358C01}" destId="{9CE7EEF1-A362-4EA9-A671-F41DC116BC4D}" srcOrd="0" destOrd="0" presId="urn:microsoft.com/office/officeart/2018/2/layout/IconVerticalSolidList"/>
    <dgm:cxn modelId="{606EADF8-A343-44AE-B7F9-21A6DA57125D}" srcId="{4348AC92-4DCA-4FCA-92B9-E3EEDB358C01}" destId="{9CADAA12-EC44-4729-96D0-D642A60A3F1E}" srcOrd="1" destOrd="0" parTransId="{A6F513FD-5AF5-4DA5-874C-14AE89F8D77E}" sibTransId="{C3AE69F6-A59F-4B6B-8C09-C6F600A5742C}"/>
    <dgm:cxn modelId="{5B6598B7-30BA-4471-9D3F-2A3A6BA25D5A}" type="presParOf" srcId="{9CE7EEF1-A362-4EA9-A671-F41DC116BC4D}" destId="{810BEF23-9B21-452D-BD79-FCEB0BA7485E}" srcOrd="0" destOrd="0" presId="urn:microsoft.com/office/officeart/2018/2/layout/IconVerticalSolidList"/>
    <dgm:cxn modelId="{661DBFF5-FBB1-4E90-86E1-E4D4A33BFAD7}" type="presParOf" srcId="{810BEF23-9B21-452D-BD79-FCEB0BA7485E}" destId="{4AE2685B-AC97-4958-9EC8-F3DEB8A7685B}" srcOrd="0" destOrd="0" presId="urn:microsoft.com/office/officeart/2018/2/layout/IconVerticalSolidList"/>
    <dgm:cxn modelId="{B18F6122-9673-4C79-BD72-51AF98C3A9A7}" type="presParOf" srcId="{810BEF23-9B21-452D-BD79-FCEB0BA7485E}" destId="{5E599B09-35D9-4005-A03E-1FB6E19BEFE3}" srcOrd="1" destOrd="0" presId="urn:microsoft.com/office/officeart/2018/2/layout/IconVerticalSolidList"/>
    <dgm:cxn modelId="{A67DB908-F931-4C72-84A7-61D8E9FAF210}" type="presParOf" srcId="{810BEF23-9B21-452D-BD79-FCEB0BA7485E}" destId="{8952970E-9ECE-4AEC-9A25-01041F2DF530}" srcOrd="2" destOrd="0" presId="urn:microsoft.com/office/officeart/2018/2/layout/IconVerticalSolidList"/>
    <dgm:cxn modelId="{ACBE9CB6-6425-4877-8690-074ED87FC70C}" type="presParOf" srcId="{810BEF23-9B21-452D-BD79-FCEB0BA7485E}" destId="{C93A03FA-1056-4E7E-98F4-B092515A5C6C}" srcOrd="3" destOrd="0" presId="urn:microsoft.com/office/officeart/2018/2/layout/IconVerticalSolidList"/>
    <dgm:cxn modelId="{433A38CB-3C0E-401F-9C76-8CDAEA0D7515}" type="presParOf" srcId="{9CE7EEF1-A362-4EA9-A671-F41DC116BC4D}" destId="{5C430F87-C77F-48D0-BE86-F85C6BE1E201}" srcOrd="1" destOrd="0" presId="urn:microsoft.com/office/officeart/2018/2/layout/IconVerticalSolidList"/>
    <dgm:cxn modelId="{DDFEE3A7-81B8-42BA-8DC9-9BF852F2C503}" type="presParOf" srcId="{9CE7EEF1-A362-4EA9-A671-F41DC116BC4D}" destId="{896AA4EF-8E63-4823-9D63-0FED227D4A34}" srcOrd="2" destOrd="0" presId="urn:microsoft.com/office/officeart/2018/2/layout/IconVerticalSolidList"/>
    <dgm:cxn modelId="{DDD3B0B1-22EE-48D4-9AE0-B0A3E709D289}" type="presParOf" srcId="{896AA4EF-8E63-4823-9D63-0FED227D4A34}" destId="{4E45CFDC-A812-4AD8-98C3-E4CB86FCCC59}" srcOrd="0" destOrd="0" presId="urn:microsoft.com/office/officeart/2018/2/layout/IconVerticalSolidList"/>
    <dgm:cxn modelId="{C5D724B3-BFCF-4655-9D0F-478E33BBCD11}" type="presParOf" srcId="{896AA4EF-8E63-4823-9D63-0FED227D4A34}" destId="{C21599A4-BC22-45F0-A1F8-2BF185F6678A}" srcOrd="1" destOrd="0" presId="urn:microsoft.com/office/officeart/2018/2/layout/IconVerticalSolidList"/>
    <dgm:cxn modelId="{C0EFAD81-5B53-4BF9-8934-0852ECBBD990}" type="presParOf" srcId="{896AA4EF-8E63-4823-9D63-0FED227D4A34}" destId="{0EF6E981-A390-43D7-B17B-7EF6CDC5E6D8}" srcOrd="2" destOrd="0" presId="urn:microsoft.com/office/officeart/2018/2/layout/IconVerticalSolidList"/>
    <dgm:cxn modelId="{32CC8AF1-C643-4DD5-8992-31FC0F30B298}" type="presParOf" srcId="{896AA4EF-8E63-4823-9D63-0FED227D4A34}" destId="{CDB0469D-D5B4-43CE-8A8A-922E5CDC27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C423C-3FCF-445E-A2A8-8F559059142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DBD628C-306B-43B7-88AC-B5086581BCCC}">
      <dgm:prSet/>
      <dgm:spPr/>
      <dgm:t>
        <a:bodyPr/>
        <a:lstStyle/>
        <a:p>
          <a:r>
            <a:rPr lang="en-US"/>
            <a:t>Continuous monitoring of gas levels and temperature provides real-time safety</a:t>
          </a:r>
        </a:p>
      </dgm:t>
    </dgm:pt>
    <dgm:pt modelId="{A00E4BAE-C81F-493C-B37E-9A6486F69525}" type="parTrans" cxnId="{3AE63FE2-4B37-4251-BE00-2D3C44AD7F0C}">
      <dgm:prSet/>
      <dgm:spPr/>
      <dgm:t>
        <a:bodyPr/>
        <a:lstStyle/>
        <a:p>
          <a:endParaRPr lang="en-US"/>
        </a:p>
      </dgm:t>
    </dgm:pt>
    <dgm:pt modelId="{4BCE2571-E2C5-47D5-B373-43029743294A}" type="sibTrans" cxnId="{3AE63FE2-4B37-4251-BE00-2D3C44AD7F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6E9A857-6663-4B12-AF64-FD57CB14794C}">
      <dgm:prSet/>
      <dgm:spPr/>
      <dgm:t>
        <a:bodyPr/>
        <a:lstStyle/>
        <a:p>
          <a:r>
            <a:rPr lang="en-US"/>
            <a:t>Immediate alerts via buzzer and LEDs notify workers of hazards</a:t>
          </a:r>
        </a:p>
      </dgm:t>
    </dgm:pt>
    <dgm:pt modelId="{4243D4E0-7BE1-434F-A38E-F59D7BA2B1D4}" type="parTrans" cxnId="{B10AA7D7-1854-4973-8837-7AF3DD28F0C3}">
      <dgm:prSet/>
      <dgm:spPr/>
      <dgm:t>
        <a:bodyPr/>
        <a:lstStyle/>
        <a:p>
          <a:endParaRPr lang="en-US"/>
        </a:p>
      </dgm:t>
    </dgm:pt>
    <dgm:pt modelId="{C7062361-C19F-4043-B197-CD062EA5B686}" type="sibTrans" cxnId="{B10AA7D7-1854-4973-8837-7AF3DD28F0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F8C4218-E982-4A96-B3E0-7E3903696F7E}">
      <dgm:prSet/>
      <dgm:spPr/>
      <dgm:t>
        <a:bodyPr/>
        <a:lstStyle/>
        <a:p>
          <a:r>
            <a:rPr lang="en-US"/>
            <a:t>Location tracking can be enabled using Bluetooth</a:t>
          </a:r>
        </a:p>
      </dgm:t>
    </dgm:pt>
    <dgm:pt modelId="{62BC0DED-15AB-4F87-A0A6-211A4F12215B}" type="parTrans" cxnId="{B2483FEA-68EA-4D9C-A4B0-9EBFD19DD34F}">
      <dgm:prSet/>
      <dgm:spPr/>
      <dgm:t>
        <a:bodyPr/>
        <a:lstStyle/>
        <a:p>
          <a:endParaRPr lang="en-US"/>
        </a:p>
      </dgm:t>
    </dgm:pt>
    <dgm:pt modelId="{2331461B-80AC-4C5A-9E1D-FDAE6F07E76E}" type="sibTrans" cxnId="{B2483FEA-68EA-4D9C-A4B0-9EBFD19DD34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070B379-E292-4CE1-9DEA-1D6D07CEA22D}" type="pres">
      <dgm:prSet presAssocID="{F5CC423C-3FCF-445E-A2A8-8F5590591423}" presName="Name0" presStyleCnt="0">
        <dgm:presLayoutVars>
          <dgm:animLvl val="lvl"/>
          <dgm:resizeHandles val="exact"/>
        </dgm:presLayoutVars>
      </dgm:prSet>
      <dgm:spPr/>
    </dgm:pt>
    <dgm:pt modelId="{8817A386-2EF2-4FE5-A814-84B26D497487}" type="pres">
      <dgm:prSet presAssocID="{9DBD628C-306B-43B7-88AC-B5086581BCCC}" presName="compositeNode" presStyleCnt="0">
        <dgm:presLayoutVars>
          <dgm:bulletEnabled val="1"/>
        </dgm:presLayoutVars>
      </dgm:prSet>
      <dgm:spPr/>
    </dgm:pt>
    <dgm:pt modelId="{F81F0810-C53D-4575-BB87-5661E608B07E}" type="pres">
      <dgm:prSet presAssocID="{9DBD628C-306B-43B7-88AC-B5086581BCCC}" presName="bgRect" presStyleLbl="bgAccFollowNode1" presStyleIdx="0" presStyleCnt="3"/>
      <dgm:spPr/>
    </dgm:pt>
    <dgm:pt modelId="{AF43BE96-6184-47AA-BA7C-6FD278C006C3}" type="pres">
      <dgm:prSet presAssocID="{4BCE2571-E2C5-47D5-B373-43029743294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ACC6D2C-C56A-4D35-86BC-DE8998038E32}" type="pres">
      <dgm:prSet presAssocID="{9DBD628C-306B-43B7-88AC-B5086581BCCC}" presName="bottomLine" presStyleLbl="alignNode1" presStyleIdx="1" presStyleCnt="6">
        <dgm:presLayoutVars/>
      </dgm:prSet>
      <dgm:spPr/>
    </dgm:pt>
    <dgm:pt modelId="{9F5B9562-EB0B-4C76-B83C-833F4DC36A1B}" type="pres">
      <dgm:prSet presAssocID="{9DBD628C-306B-43B7-88AC-B5086581BCCC}" presName="nodeText" presStyleLbl="bgAccFollowNode1" presStyleIdx="0" presStyleCnt="3">
        <dgm:presLayoutVars>
          <dgm:bulletEnabled val="1"/>
        </dgm:presLayoutVars>
      </dgm:prSet>
      <dgm:spPr/>
    </dgm:pt>
    <dgm:pt modelId="{836B3E41-F7F5-45FE-93EC-16FF88A97F23}" type="pres">
      <dgm:prSet presAssocID="{4BCE2571-E2C5-47D5-B373-43029743294A}" presName="sibTrans" presStyleCnt="0"/>
      <dgm:spPr/>
    </dgm:pt>
    <dgm:pt modelId="{ADD7B0AF-A5B2-4EBB-8424-4600C93E6369}" type="pres">
      <dgm:prSet presAssocID="{66E9A857-6663-4B12-AF64-FD57CB14794C}" presName="compositeNode" presStyleCnt="0">
        <dgm:presLayoutVars>
          <dgm:bulletEnabled val="1"/>
        </dgm:presLayoutVars>
      </dgm:prSet>
      <dgm:spPr/>
    </dgm:pt>
    <dgm:pt modelId="{0B53E10F-5DC7-4398-994E-E5F9DD1E38E7}" type="pres">
      <dgm:prSet presAssocID="{66E9A857-6663-4B12-AF64-FD57CB14794C}" presName="bgRect" presStyleLbl="bgAccFollowNode1" presStyleIdx="1" presStyleCnt="3"/>
      <dgm:spPr/>
    </dgm:pt>
    <dgm:pt modelId="{0EFEAAF3-AACE-4E29-BB2C-A7D63590857C}" type="pres">
      <dgm:prSet presAssocID="{C7062361-C19F-4043-B197-CD062EA5B68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E43FC72-F53C-4540-A363-03FF0FF2A905}" type="pres">
      <dgm:prSet presAssocID="{66E9A857-6663-4B12-AF64-FD57CB14794C}" presName="bottomLine" presStyleLbl="alignNode1" presStyleIdx="3" presStyleCnt="6">
        <dgm:presLayoutVars/>
      </dgm:prSet>
      <dgm:spPr/>
    </dgm:pt>
    <dgm:pt modelId="{CDBA642D-12CA-43C6-A7AB-234F5579AD75}" type="pres">
      <dgm:prSet presAssocID="{66E9A857-6663-4B12-AF64-FD57CB14794C}" presName="nodeText" presStyleLbl="bgAccFollowNode1" presStyleIdx="1" presStyleCnt="3">
        <dgm:presLayoutVars>
          <dgm:bulletEnabled val="1"/>
        </dgm:presLayoutVars>
      </dgm:prSet>
      <dgm:spPr/>
    </dgm:pt>
    <dgm:pt modelId="{F3DF9B72-E642-4B16-91E5-18605D339DAA}" type="pres">
      <dgm:prSet presAssocID="{C7062361-C19F-4043-B197-CD062EA5B686}" presName="sibTrans" presStyleCnt="0"/>
      <dgm:spPr/>
    </dgm:pt>
    <dgm:pt modelId="{90BBDBE8-D8F3-45F3-8575-3782D23B16F7}" type="pres">
      <dgm:prSet presAssocID="{3F8C4218-E982-4A96-B3E0-7E3903696F7E}" presName="compositeNode" presStyleCnt="0">
        <dgm:presLayoutVars>
          <dgm:bulletEnabled val="1"/>
        </dgm:presLayoutVars>
      </dgm:prSet>
      <dgm:spPr/>
    </dgm:pt>
    <dgm:pt modelId="{A9CDCDBE-E9ED-419B-B6FC-122C0B1C3A67}" type="pres">
      <dgm:prSet presAssocID="{3F8C4218-E982-4A96-B3E0-7E3903696F7E}" presName="bgRect" presStyleLbl="bgAccFollowNode1" presStyleIdx="2" presStyleCnt="3"/>
      <dgm:spPr/>
    </dgm:pt>
    <dgm:pt modelId="{40B2BBD2-7501-4F71-B405-068375FCB1C6}" type="pres">
      <dgm:prSet presAssocID="{2331461B-80AC-4C5A-9E1D-FDAE6F07E76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0DFED71-D881-4CB4-8F83-7E20B8B25B66}" type="pres">
      <dgm:prSet presAssocID="{3F8C4218-E982-4A96-B3E0-7E3903696F7E}" presName="bottomLine" presStyleLbl="alignNode1" presStyleIdx="5" presStyleCnt="6">
        <dgm:presLayoutVars/>
      </dgm:prSet>
      <dgm:spPr/>
    </dgm:pt>
    <dgm:pt modelId="{7821A44D-E279-424F-A403-B580C4930C17}" type="pres">
      <dgm:prSet presAssocID="{3F8C4218-E982-4A96-B3E0-7E3903696F7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9D5E726-DFC9-4F1D-B5AF-8F29D6CF452F}" type="presOf" srcId="{3F8C4218-E982-4A96-B3E0-7E3903696F7E}" destId="{7821A44D-E279-424F-A403-B580C4930C17}" srcOrd="1" destOrd="0" presId="urn:microsoft.com/office/officeart/2016/7/layout/BasicLinearProcessNumbered"/>
    <dgm:cxn modelId="{3DCEB78F-6D80-4F53-A8E1-45496FAD4B50}" type="presOf" srcId="{9DBD628C-306B-43B7-88AC-B5086581BCCC}" destId="{F81F0810-C53D-4575-BB87-5661E608B07E}" srcOrd="0" destOrd="0" presId="urn:microsoft.com/office/officeart/2016/7/layout/BasicLinearProcessNumbered"/>
    <dgm:cxn modelId="{FC192595-DE06-4F32-8251-B857D7D62084}" type="presOf" srcId="{66E9A857-6663-4B12-AF64-FD57CB14794C}" destId="{0B53E10F-5DC7-4398-994E-E5F9DD1E38E7}" srcOrd="0" destOrd="0" presId="urn:microsoft.com/office/officeart/2016/7/layout/BasicLinearProcessNumbered"/>
    <dgm:cxn modelId="{77BC419A-0A3B-40F9-B7E8-D84E356E9531}" type="presOf" srcId="{9DBD628C-306B-43B7-88AC-B5086581BCCC}" destId="{9F5B9562-EB0B-4C76-B83C-833F4DC36A1B}" srcOrd="1" destOrd="0" presId="urn:microsoft.com/office/officeart/2016/7/layout/BasicLinearProcessNumbered"/>
    <dgm:cxn modelId="{52263BA9-448E-4F6A-9D27-5BE899E374E6}" type="presOf" srcId="{3F8C4218-E982-4A96-B3E0-7E3903696F7E}" destId="{A9CDCDBE-E9ED-419B-B6FC-122C0B1C3A67}" srcOrd="0" destOrd="0" presId="urn:microsoft.com/office/officeart/2016/7/layout/BasicLinearProcessNumbered"/>
    <dgm:cxn modelId="{EB5BB5B9-6965-4AE9-820A-CEC17723862A}" type="presOf" srcId="{66E9A857-6663-4B12-AF64-FD57CB14794C}" destId="{CDBA642D-12CA-43C6-A7AB-234F5579AD75}" srcOrd="1" destOrd="0" presId="urn:microsoft.com/office/officeart/2016/7/layout/BasicLinearProcessNumbered"/>
    <dgm:cxn modelId="{9FEDCBC8-7BF3-4EFC-B873-AAB0F6645BF0}" type="presOf" srcId="{C7062361-C19F-4043-B197-CD062EA5B686}" destId="{0EFEAAF3-AACE-4E29-BB2C-A7D63590857C}" srcOrd="0" destOrd="0" presId="urn:microsoft.com/office/officeart/2016/7/layout/BasicLinearProcessNumbered"/>
    <dgm:cxn modelId="{EA1C66D1-71F1-4D3C-BAB5-A35D44B7C499}" type="presOf" srcId="{4BCE2571-E2C5-47D5-B373-43029743294A}" destId="{AF43BE96-6184-47AA-BA7C-6FD278C006C3}" srcOrd="0" destOrd="0" presId="urn:microsoft.com/office/officeart/2016/7/layout/BasicLinearProcessNumbered"/>
    <dgm:cxn modelId="{0B4CB9D1-3A61-4C72-B1A9-F4AC51073590}" type="presOf" srcId="{F5CC423C-3FCF-445E-A2A8-8F5590591423}" destId="{4070B379-E292-4CE1-9DEA-1D6D07CEA22D}" srcOrd="0" destOrd="0" presId="urn:microsoft.com/office/officeart/2016/7/layout/BasicLinearProcessNumbered"/>
    <dgm:cxn modelId="{B10AA7D7-1854-4973-8837-7AF3DD28F0C3}" srcId="{F5CC423C-3FCF-445E-A2A8-8F5590591423}" destId="{66E9A857-6663-4B12-AF64-FD57CB14794C}" srcOrd="1" destOrd="0" parTransId="{4243D4E0-7BE1-434F-A38E-F59D7BA2B1D4}" sibTransId="{C7062361-C19F-4043-B197-CD062EA5B686}"/>
    <dgm:cxn modelId="{2E603CDE-4251-4133-85CE-0FBA725435E8}" type="presOf" srcId="{2331461B-80AC-4C5A-9E1D-FDAE6F07E76E}" destId="{40B2BBD2-7501-4F71-B405-068375FCB1C6}" srcOrd="0" destOrd="0" presId="urn:microsoft.com/office/officeart/2016/7/layout/BasicLinearProcessNumbered"/>
    <dgm:cxn modelId="{3AE63FE2-4B37-4251-BE00-2D3C44AD7F0C}" srcId="{F5CC423C-3FCF-445E-A2A8-8F5590591423}" destId="{9DBD628C-306B-43B7-88AC-B5086581BCCC}" srcOrd="0" destOrd="0" parTransId="{A00E4BAE-C81F-493C-B37E-9A6486F69525}" sibTransId="{4BCE2571-E2C5-47D5-B373-43029743294A}"/>
    <dgm:cxn modelId="{B2483FEA-68EA-4D9C-A4B0-9EBFD19DD34F}" srcId="{F5CC423C-3FCF-445E-A2A8-8F5590591423}" destId="{3F8C4218-E982-4A96-B3E0-7E3903696F7E}" srcOrd="2" destOrd="0" parTransId="{62BC0DED-15AB-4F87-A0A6-211A4F12215B}" sibTransId="{2331461B-80AC-4C5A-9E1D-FDAE6F07E76E}"/>
    <dgm:cxn modelId="{4610B616-FE53-4AB5-9410-8E5B2A308BF5}" type="presParOf" srcId="{4070B379-E292-4CE1-9DEA-1D6D07CEA22D}" destId="{8817A386-2EF2-4FE5-A814-84B26D497487}" srcOrd="0" destOrd="0" presId="urn:microsoft.com/office/officeart/2016/7/layout/BasicLinearProcessNumbered"/>
    <dgm:cxn modelId="{6EFEB6AB-3E1C-47D1-A270-E41E17EBF162}" type="presParOf" srcId="{8817A386-2EF2-4FE5-A814-84B26D497487}" destId="{F81F0810-C53D-4575-BB87-5661E608B07E}" srcOrd="0" destOrd="0" presId="urn:microsoft.com/office/officeart/2016/7/layout/BasicLinearProcessNumbered"/>
    <dgm:cxn modelId="{CAD49453-D9D5-4AE5-8CA8-D41C7A07E224}" type="presParOf" srcId="{8817A386-2EF2-4FE5-A814-84B26D497487}" destId="{AF43BE96-6184-47AA-BA7C-6FD278C006C3}" srcOrd="1" destOrd="0" presId="urn:microsoft.com/office/officeart/2016/7/layout/BasicLinearProcessNumbered"/>
    <dgm:cxn modelId="{CBA153F2-EB62-4B17-B989-535972810038}" type="presParOf" srcId="{8817A386-2EF2-4FE5-A814-84B26D497487}" destId="{1ACC6D2C-C56A-4D35-86BC-DE8998038E32}" srcOrd="2" destOrd="0" presId="urn:microsoft.com/office/officeart/2016/7/layout/BasicLinearProcessNumbered"/>
    <dgm:cxn modelId="{04C520EA-4A9B-4897-A1ED-69564DA002FC}" type="presParOf" srcId="{8817A386-2EF2-4FE5-A814-84B26D497487}" destId="{9F5B9562-EB0B-4C76-B83C-833F4DC36A1B}" srcOrd="3" destOrd="0" presId="urn:microsoft.com/office/officeart/2016/7/layout/BasicLinearProcessNumbered"/>
    <dgm:cxn modelId="{2D177026-B8B4-4C4C-9553-577741DBBDED}" type="presParOf" srcId="{4070B379-E292-4CE1-9DEA-1D6D07CEA22D}" destId="{836B3E41-F7F5-45FE-93EC-16FF88A97F23}" srcOrd="1" destOrd="0" presId="urn:microsoft.com/office/officeart/2016/7/layout/BasicLinearProcessNumbered"/>
    <dgm:cxn modelId="{99498751-D680-4E87-A01E-014F09DC3C00}" type="presParOf" srcId="{4070B379-E292-4CE1-9DEA-1D6D07CEA22D}" destId="{ADD7B0AF-A5B2-4EBB-8424-4600C93E6369}" srcOrd="2" destOrd="0" presId="urn:microsoft.com/office/officeart/2016/7/layout/BasicLinearProcessNumbered"/>
    <dgm:cxn modelId="{C25B4BD5-C145-48CB-BF5F-3020B889E3B5}" type="presParOf" srcId="{ADD7B0AF-A5B2-4EBB-8424-4600C93E6369}" destId="{0B53E10F-5DC7-4398-994E-E5F9DD1E38E7}" srcOrd="0" destOrd="0" presId="urn:microsoft.com/office/officeart/2016/7/layout/BasicLinearProcessNumbered"/>
    <dgm:cxn modelId="{84752E99-1C41-4E8C-BEE0-B6DB07E39150}" type="presParOf" srcId="{ADD7B0AF-A5B2-4EBB-8424-4600C93E6369}" destId="{0EFEAAF3-AACE-4E29-BB2C-A7D63590857C}" srcOrd="1" destOrd="0" presId="urn:microsoft.com/office/officeart/2016/7/layout/BasicLinearProcessNumbered"/>
    <dgm:cxn modelId="{8655819F-FC77-4E46-9461-4C7E50C31383}" type="presParOf" srcId="{ADD7B0AF-A5B2-4EBB-8424-4600C93E6369}" destId="{8E43FC72-F53C-4540-A363-03FF0FF2A905}" srcOrd="2" destOrd="0" presId="urn:microsoft.com/office/officeart/2016/7/layout/BasicLinearProcessNumbered"/>
    <dgm:cxn modelId="{751C535A-FEB8-4171-80DB-383F36CF7AE7}" type="presParOf" srcId="{ADD7B0AF-A5B2-4EBB-8424-4600C93E6369}" destId="{CDBA642D-12CA-43C6-A7AB-234F5579AD75}" srcOrd="3" destOrd="0" presId="urn:microsoft.com/office/officeart/2016/7/layout/BasicLinearProcessNumbered"/>
    <dgm:cxn modelId="{773AFFA5-E6E9-4FBB-83A9-80CAAD7F6E19}" type="presParOf" srcId="{4070B379-E292-4CE1-9DEA-1D6D07CEA22D}" destId="{F3DF9B72-E642-4B16-91E5-18605D339DAA}" srcOrd="3" destOrd="0" presId="urn:microsoft.com/office/officeart/2016/7/layout/BasicLinearProcessNumbered"/>
    <dgm:cxn modelId="{3CC0C886-15A2-4EA9-91BD-DB861BAB2392}" type="presParOf" srcId="{4070B379-E292-4CE1-9DEA-1D6D07CEA22D}" destId="{90BBDBE8-D8F3-45F3-8575-3782D23B16F7}" srcOrd="4" destOrd="0" presId="urn:microsoft.com/office/officeart/2016/7/layout/BasicLinearProcessNumbered"/>
    <dgm:cxn modelId="{6426707B-2AE6-4317-ACC8-A9EE3DE8E25A}" type="presParOf" srcId="{90BBDBE8-D8F3-45F3-8575-3782D23B16F7}" destId="{A9CDCDBE-E9ED-419B-B6FC-122C0B1C3A67}" srcOrd="0" destOrd="0" presId="urn:microsoft.com/office/officeart/2016/7/layout/BasicLinearProcessNumbered"/>
    <dgm:cxn modelId="{15A01A81-AB87-43A4-967A-CFD24E68E1EC}" type="presParOf" srcId="{90BBDBE8-D8F3-45F3-8575-3782D23B16F7}" destId="{40B2BBD2-7501-4F71-B405-068375FCB1C6}" srcOrd="1" destOrd="0" presId="urn:microsoft.com/office/officeart/2016/7/layout/BasicLinearProcessNumbered"/>
    <dgm:cxn modelId="{FBD5A26C-139C-4728-A0F4-AE5D723BA333}" type="presParOf" srcId="{90BBDBE8-D8F3-45F3-8575-3782D23B16F7}" destId="{F0DFED71-D881-4CB4-8F83-7E20B8B25B66}" srcOrd="2" destOrd="0" presId="urn:microsoft.com/office/officeart/2016/7/layout/BasicLinearProcessNumbered"/>
    <dgm:cxn modelId="{2E88AD6F-C8D0-4FD3-86F5-40D1D799087C}" type="presParOf" srcId="{90BBDBE8-D8F3-45F3-8575-3782D23B16F7}" destId="{7821A44D-E279-424F-A403-B580C4930C1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9A1EC-29DC-4180-B945-73D73663B8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23915A-11B5-4A54-833A-179D05259EED}">
      <dgm:prSet/>
      <dgm:spPr/>
      <dgm:t>
        <a:bodyPr/>
        <a:lstStyle/>
        <a:p>
          <a:r>
            <a:rPr lang="en-US"/>
            <a:t>The system ensures safety through reliable monitoring and communication. ESP32 simplifies the design with built in Wi-Fi/Bluetooth</a:t>
          </a:r>
        </a:p>
      </dgm:t>
    </dgm:pt>
    <dgm:pt modelId="{D206530E-8A35-4579-8BE3-E3A96FBD2B70}" type="parTrans" cxnId="{6CEA2F5C-61D3-433A-86B7-EA586A4DA569}">
      <dgm:prSet/>
      <dgm:spPr/>
      <dgm:t>
        <a:bodyPr/>
        <a:lstStyle/>
        <a:p>
          <a:endParaRPr lang="en-US"/>
        </a:p>
      </dgm:t>
    </dgm:pt>
    <dgm:pt modelId="{6B7D5E55-A1E2-4AE5-8508-A051D75EE553}" type="sibTrans" cxnId="{6CEA2F5C-61D3-433A-86B7-EA586A4DA569}">
      <dgm:prSet/>
      <dgm:spPr/>
      <dgm:t>
        <a:bodyPr/>
        <a:lstStyle/>
        <a:p>
          <a:endParaRPr lang="en-US"/>
        </a:p>
      </dgm:t>
    </dgm:pt>
    <dgm:pt modelId="{4FC992C9-27EB-49DB-9EA6-933B8E5CE97F}">
      <dgm:prSet/>
      <dgm:spPr/>
      <dgm:t>
        <a:bodyPr/>
        <a:lstStyle/>
        <a:p>
          <a:r>
            <a:rPr lang="en-US"/>
            <a:t>Future enhancements could include additional sensors and GPS for surface tracking</a:t>
          </a:r>
        </a:p>
      </dgm:t>
    </dgm:pt>
    <dgm:pt modelId="{9DEBA57D-5833-4FB7-AB28-EAE5F6416702}" type="parTrans" cxnId="{CB5356CD-BCF8-42E3-8466-2242A053A82B}">
      <dgm:prSet/>
      <dgm:spPr/>
      <dgm:t>
        <a:bodyPr/>
        <a:lstStyle/>
        <a:p>
          <a:endParaRPr lang="en-US"/>
        </a:p>
      </dgm:t>
    </dgm:pt>
    <dgm:pt modelId="{1CE48816-1F5A-4438-A724-54D692D983FF}" type="sibTrans" cxnId="{CB5356CD-BCF8-42E3-8466-2242A053A82B}">
      <dgm:prSet/>
      <dgm:spPr/>
      <dgm:t>
        <a:bodyPr/>
        <a:lstStyle/>
        <a:p>
          <a:endParaRPr lang="en-US"/>
        </a:p>
      </dgm:t>
    </dgm:pt>
    <dgm:pt modelId="{2F9C998D-EFE6-4264-9F48-602ABFAFE720}" type="pres">
      <dgm:prSet presAssocID="{8529A1EC-29DC-4180-B945-73D73663B810}" presName="root" presStyleCnt="0">
        <dgm:presLayoutVars>
          <dgm:dir/>
          <dgm:resizeHandles val="exact"/>
        </dgm:presLayoutVars>
      </dgm:prSet>
      <dgm:spPr/>
    </dgm:pt>
    <dgm:pt modelId="{A889A29C-5773-454C-A02E-6DE9AF58053E}" type="pres">
      <dgm:prSet presAssocID="{A723915A-11B5-4A54-833A-179D05259EED}" presName="compNode" presStyleCnt="0"/>
      <dgm:spPr/>
    </dgm:pt>
    <dgm:pt modelId="{0B2FE38A-52AD-4EA3-85E4-187A0D824A0E}" type="pres">
      <dgm:prSet presAssocID="{A723915A-11B5-4A54-833A-179D05259EED}" presName="bgRect" presStyleLbl="bgShp" presStyleIdx="0" presStyleCnt="2"/>
      <dgm:spPr/>
    </dgm:pt>
    <dgm:pt modelId="{F8F677E0-55B5-463B-BDB5-1162157D4BFA}" type="pres">
      <dgm:prSet presAssocID="{A723915A-11B5-4A54-833A-179D05259E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73D0E989-998C-43C0-AD90-7456431A77D8}" type="pres">
      <dgm:prSet presAssocID="{A723915A-11B5-4A54-833A-179D05259EED}" presName="spaceRect" presStyleCnt="0"/>
      <dgm:spPr/>
    </dgm:pt>
    <dgm:pt modelId="{26F44644-FE17-4287-B789-FB8B51B91F19}" type="pres">
      <dgm:prSet presAssocID="{A723915A-11B5-4A54-833A-179D05259EED}" presName="parTx" presStyleLbl="revTx" presStyleIdx="0" presStyleCnt="2">
        <dgm:presLayoutVars>
          <dgm:chMax val="0"/>
          <dgm:chPref val="0"/>
        </dgm:presLayoutVars>
      </dgm:prSet>
      <dgm:spPr/>
    </dgm:pt>
    <dgm:pt modelId="{22CA79D2-014D-4169-8FB2-30F236664325}" type="pres">
      <dgm:prSet presAssocID="{6B7D5E55-A1E2-4AE5-8508-A051D75EE553}" presName="sibTrans" presStyleCnt="0"/>
      <dgm:spPr/>
    </dgm:pt>
    <dgm:pt modelId="{E268582D-A8E0-49C3-9276-9C691008A0D3}" type="pres">
      <dgm:prSet presAssocID="{4FC992C9-27EB-49DB-9EA6-933B8E5CE97F}" presName="compNode" presStyleCnt="0"/>
      <dgm:spPr/>
    </dgm:pt>
    <dgm:pt modelId="{106C9642-B06B-4DC1-BBF8-5DC293866E6C}" type="pres">
      <dgm:prSet presAssocID="{4FC992C9-27EB-49DB-9EA6-933B8E5CE97F}" presName="bgRect" presStyleLbl="bgShp" presStyleIdx="1" presStyleCnt="2"/>
      <dgm:spPr/>
    </dgm:pt>
    <dgm:pt modelId="{BF1E4A3D-8E29-4630-899A-2CC04B346B34}" type="pres">
      <dgm:prSet presAssocID="{4FC992C9-27EB-49DB-9EA6-933B8E5CE9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4C3AAAB5-DD3B-46A2-9A29-27E2ACD860CE}" type="pres">
      <dgm:prSet presAssocID="{4FC992C9-27EB-49DB-9EA6-933B8E5CE97F}" presName="spaceRect" presStyleCnt="0"/>
      <dgm:spPr/>
    </dgm:pt>
    <dgm:pt modelId="{7D2B6BC5-7D4D-48AC-9780-B115E1B5040F}" type="pres">
      <dgm:prSet presAssocID="{4FC992C9-27EB-49DB-9EA6-933B8E5CE97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A350611-A054-41BC-B57F-294783EE1442}" type="presOf" srcId="{4FC992C9-27EB-49DB-9EA6-933B8E5CE97F}" destId="{7D2B6BC5-7D4D-48AC-9780-B115E1B5040F}" srcOrd="0" destOrd="0" presId="urn:microsoft.com/office/officeart/2018/2/layout/IconVerticalSolidList"/>
    <dgm:cxn modelId="{F3B3A116-8E8C-45CB-A385-63905C9FDC42}" type="presOf" srcId="{A723915A-11B5-4A54-833A-179D05259EED}" destId="{26F44644-FE17-4287-B789-FB8B51B91F19}" srcOrd="0" destOrd="0" presId="urn:microsoft.com/office/officeart/2018/2/layout/IconVerticalSolidList"/>
    <dgm:cxn modelId="{AB022D21-8482-4D79-B57D-126A566482B4}" type="presOf" srcId="{8529A1EC-29DC-4180-B945-73D73663B810}" destId="{2F9C998D-EFE6-4264-9F48-602ABFAFE720}" srcOrd="0" destOrd="0" presId="urn:microsoft.com/office/officeart/2018/2/layout/IconVerticalSolidList"/>
    <dgm:cxn modelId="{6CEA2F5C-61D3-433A-86B7-EA586A4DA569}" srcId="{8529A1EC-29DC-4180-B945-73D73663B810}" destId="{A723915A-11B5-4A54-833A-179D05259EED}" srcOrd="0" destOrd="0" parTransId="{D206530E-8A35-4579-8BE3-E3A96FBD2B70}" sibTransId="{6B7D5E55-A1E2-4AE5-8508-A051D75EE553}"/>
    <dgm:cxn modelId="{CB5356CD-BCF8-42E3-8466-2242A053A82B}" srcId="{8529A1EC-29DC-4180-B945-73D73663B810}" destId="{4FC992C9-27EB-49DB-9EA6-933B8E5CE97F}" srcOrd="1" destOrd="0" parTransId="{9DEBA57D-5833-4FB7-AB28-EAE5F6416702}" sibTransId="{1CE48816-1F5A-4438-A724-54D692D983FF}"/>
    <dgm:cxn modelId="{36ABB5AA-358C-46FC-9265-0699D9575BE4}" type="presParOf" srcId="{2F9C998D-EFE6-4264-9F48-602ABFAFE720}" destId="{A889A29C-5773-454C-A02E-6DE9AF58053E}" srcOrd="0" destOrd="0" presId="urn:microsoft.com/office/officeart/2018/2/layout/IconVerticalSolidList"/>
    <dgm:cxn modelId="{005E733E-1A0F-4364-A96C-B20E40BB49A7}" type="presParOf" srcId="{A889A29C-5773-454C-A02E-6DE9AF58053E}" destId="{0B2FE38A-52AD-4EA3-85E4-187A0D824A0E}" srcOrd="0" destOrd="0" presId="urn:microsoft.com/office/officeart/2018/2/layout/IconVerticalSolidList"/>
    <dgm:cxn modelId="{11D894D5-9A41-4DFC-A647-01CD3F381270}" type="presParOf" srcId="{A889A29C-5773-454C-A02E-6DE9AF58053E}" destId="{F8F677E0-55B5-463B-BDB5-1162157D4BFA}" srcOrd="1" destOrd="0" presId="urn:microsoft.com/office/officeart/2018/2/layout/IconVerticalSolidList"/>
    <dgm:cxn modelId="{E2B665B2-A154-40DD-AC4E-AEAD13FC3333}" type="presParOf" srcId="{A889A29C-5773-454C-A02E-6DE9AF58053E}" destId="{73D0E989-998C-43C0-AD90-7456431A77D8}" srcOrd="2" destOrd="0" presId="urn:microsoft.com/office/officeart/2018/2/layout/IconVerticalSolidList"/>
    <dgm:cxn modelId="{E6C445EA-805F-4713-A6FD-6822999EE888}" type="presParOf" srcId="{A889A29C-5773-454C-A02E-6DE9AF58053E}" destId="{26F44644-FE17-4287-B789-FB8B51B91F19}" srcOrd="3" destOrd="0" presId="urn:microsoft.com/office/officeart/2018/2/layout/IconVerticalSolidList"/>
    <dgm:cxn modelId="{E06EDABD-1F8E-4D9A-84F1-25AF6E1C97D3}" type="presParOf" srcId="{2F9C998D-EFE6-4264-9F48-602ABFAFE720}" destId="{22CA79D2-014D-4169-8FB2-30F236664325}" srcOrd="1" destOrd="0" presId="urn:microsoft.com/office/officeart/2018/2/layout/IconVerticalSolidList"/>
    <dgm:cxn modelId="{A21F1C88-1762-4085-8718-DC74D88C2F11}" type="presParOf" srcId="{2F9C998D-EFE6-4264-9F48-602ABFAFE720}" destId="{E268582D-A8E0-49C3-9276-9C691008A0D3}" srcOrd="2" destOrd="0" presId="urn:microsoft.com/office/officeart/2018/2/layout/IconVerticalSolidList"/>
    <dgm:cxn modelId="{60237CA7-D9E8-4551-B97E-8EADDFE75738}" type="presParOf" srcId="{E268582D-A8E0-49C3-9276-9C691008A0D3}" destId="{106C9642-B06B-4DC1-BBF8-5DC293866E6C}" srcOrd="0" destOrd="0" presId="urn:microsoft.com/office/officeart/2018/2/layout/IconVerticalSolidList"/>
    <dgm:cxn modelId="{53461CE6-E24D-4E6F-B981-D90F6292BD24}" type="presParOf" srcId="{E268582D-A8E0-49C3-9276-9C691008A0D3}" destId="{BF1E4A3D-8E29-4630-899A-2CC04B346B34}" srcOrd="1" destOrd="0" presId="urn:microsoft.com/office/officeart/2018/2/layout/IconVerticalSolidList"/>
    <dgm:cxn modelId="{0D3A87C4-4CB4-4EC8-B5A5-56A8D25B9591}" type="presParOf" srcId="{E268582D-A8E0-49C3-9276-9C691008A0D3}" destId="{4C3AAAB5-DD3B-46A2-9A29-27E2ACD860CE}" srcOrd="2" destOrd="0" presId="urn:microsoft.com/office/officeart/2018/2/layout/IconVerticalSolidList"/>
    <dgm:cxn modelId="{ECD91F3B-7C53-4D2F-ADB9-F20B0FF95C0F}" type="presParOf" srcId="{E268582D-A8E0-49C3-9276-9C691008A0D3}" destId="{7D2B6BC5-7D4D-48AC-9780-B115E1B504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B26CE-983F-4AB5-B48C-97C4A3D34456}">
      <dsp:nvSpPr>
        <dsp:cNvPr id="0" name=""/>
        <dsp:cNvSpPr/>
      </dsp:nvSpPr>
      <dsp:spPr>
        <a:xfrm>
          <a:off x="0" y="476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25D3-17B3-4B2E-9653-BC4CC943A389}">
      <dsp:nvSpPr>
        <dsp:cNvPr id="0" name=""/>
        <dsp:cNvSpPr/>
      </dsp:nvSpPr>
      <dsp:spPr>
        <a:xfrm>
          <a:off x="337319" y="251375"/>
          <a:ext cx="613307" cy="613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0D564-ADC9-4E42-B248-B4A76995F723}">
      <dsp:nvSpPr>
        <dsp:cNvPr id="0" name=""/>
        <dsp:cNvSpPr/>
      </dsp:nvSpPr>
      <dsp:spPr>
        <a:xfrm>
          <a:off x="1287945" y="476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ESP32 microcontroller for processing and Wi-Fi/Bluetooth communication</a:t>
          </a:r>
        </a:p>
      </dsp:txBody>
      <dsp:txXfrm>
        <a:off x="1287945" y="476"/>
        <a:ext cx="9154502" cy="1115104"/>
      </dsp:txXfrm>
    </dsp:sp>
    <dsp:sp modelId="{D36FDB0D-40EE-4473-9095-78E6A37C18AF}">
      <dsp:nvSpPr>
        <dsp:cNvPr id="0" name=""/>
        <dsp:cNvSpPr/>
      </dsp:nvSpPr>
      <dsp:spPr>
        <a:xfrm>
          <a:off x="0" y="139435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68418-8B4D-4822-B731-CFB7CF58BEE7}">
      <dsp:nvSpPr>
        <dsp:cNvPr id="0" name=""/>
        <dsp:cNvSpPr/>
      </dsp:nvSpPr>
      <dsp:spPr>
        <a:xfrm>
          <a:off x="337319" y="1645255"/>
          <a:ext cx="613307" cy="61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C6AA9-65FB-488A-B19C-3DF0D474AA95}">
      <dsp:nvSpPr>
        <dsp:cNvPr id="0" name=""/>
        <dsp:cNvSpPr/>
      </dsp:nvSpPr>
      <dsp:spPr>
        <a:xfrm>
          <a:off x="1287945" y="139435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Sensors such as gas and temperature sensors, along with an LCD display, panic button, buzzer and LEDs for alerts</a:t>
          </a:r>
        </a:p>
      </dsp:txBody>
      <dsp:txXfrm>
        <a:off x="1287945" y="1394357"/>
        <a:ext cx="9154502" cy="1115104"/>
      </dsp:txXfrm>
    </dsp:sp>
    <dsp:sp modelId="{822ED85A-9521-4C60-94B8-705C9E309282}">
      <dsp:nvSpPr>
        <dsp:cNvPr id="0" name=""/>
        <dsp:cNvSpPr/>
      </dsp:nvSpPr>
      <dsp:spPr>
        <a:xfrm>
          <a:off x="0" y="278823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34364-2A3C-4376-9FA1-2B4FFF20B875}">
      <dsp:nvSpPr>
        <dsp:cNvPr id="0" name=""/>
        <dsp:cNvSpPr/>
      </dsp:nvSpPr>
      <dsp:spPr>
        <a:xfrm>
          <a:off x="337319" y="3039136"/>
          <a:ext cx="613307" cy="613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F14A1-A0B1-4F38-B809-440FA50D1FB1}">
      <dsp:nvSpPr>
        <dsp:cNvPr id="0" name=""/>
        <dsp:cNvSpPr/>
      </dsp:nvSpPr>
      <dsp:spPr>
        <a:xfrm>
          <a:off x="1287945" y="278823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Arduino Uno may be used to read and preprocess sensor data before sending it to the ESP32</a:t>
          </a:r>
        </a:p>
      </dsp:txBody>
      <dsp:txXfrm>
        <a:off x="1287945" y="2788237"/>
        <a:ext cx="9154502" cy="111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9DA57-512B-423B-8F6B-710CFB34FB77}">
      <dsp:nvSpPr>
        <dsp:cNvPr id="0" name=""/>
        <dsp:cNvSpPr/>
      </dsp:nvSpPr>
      <dsp:spPr>
        <a:xfrm>
          <a:off x="1274" y="295197"/>
          <a:ext cx="4474242" cy="2841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1B33C-C547-4086-B7CF-BAD7A2FE8154}">
      <dsp:nvSpPr>
        <dsp:cNvPr id="0" name=""/>
        <dsp:cNvSpPr/>
      </dsp:nvSpPr>
      <dsp:spPr>
        <a:xfrm>
          <a:off x="498412" y="767478"/>
          <a:ext cx="4474242" cy="284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ESP32 transmits data to the central system (web application) using WiFi and supports Bluetooth for potential location tracking</a:t>
          </a:r>
        </a:p>
      </dsp:txBody>
      <dsp:txXfrm>
        <a:off x="581626" y="850692"/>
        <a:ext cx="4307814" cy="2674715"/>
      </dsp:txXfrm>
    </dsp:sp>
    <dsp:sp modelId="{A098D2F6-1E90-4634-83C4-527CF8377177}">
      <dsp:nvSpPr>
        <dsp:cNvPr id="0" name=""/>
        <dsp:cNvSpPr/>
      </dsp:nvSpPr>
      <dsp:spPr>
        <a:xfrm>
          <a:off x="5469793" y="295197"/>
          <a:ext cx="4474242" cy="2841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3E60DB-D324-42AD-BA17-7318D0A9530E}">
      <dsp:nvSpPr>
        <dsp:cNvPr id="0" name=""/>
        <dsp:cNvSpPr/>
      </dsp:nvSpPr>
      <dsp:spPr>
        <a:xfrm>
          <a:off x="5966931" y="767478"/>
          <a:ext cx="4474242" cy="284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Emergency alerts are activated by the panic button, triggering the ESP32 to send immediate alerts</a:t>
          </a:r>
        </a:p>
      </dsp:txBody>
      <dsp:txXfrm>
        <a:off x="6050145" y="850692"/>
        <a:ext cx="4307814" cy="2674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85659-A863-4D97-835E-9E91D87DD9E7}">
      <dsp:nvSpPr>
        <dsp:cNvPr id="0" name=""/>
        <dsp:cNvSpPr/>
      </dsp:nvSpPr>
      <dsp:spPr>
        <a:xfrm>
          <a:off x="0" y="476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0B8B1-E2F0-4095-AF20-E3DB09ABA291}">
      <dsp:nvSpPr>
        <dsp:cNvPr id="0" name=""/>
        <dsp:cNvSpPr/>
      </dsp:nvSpPr>
      <dsp:spPr>
        <a:xfrm>
          <a:off x="337319" y="251375"/>
          <a:ext cx="613307" cy="613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FD207-86FC-45EE-B6D6-B5CB11C0FCC2}">
      <dsp:nvSpPr>
        <dsp:cNvPr id="0" name=""/>
        <dsp:cNvSpPr/>
      </dsp:nvSpPr>
      <dsp:spPr>
        <a:xfrm>
          <a:off x="1287945" y="476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ESP32 provides integrated WiFi and Bluetooth, simplifying communication</a:t>
          </a:r>
        </a:p>
      </dsp:txBody>
      <dsp:txXfrm>
        <a:off x="1287945" y="476"/>
        <a:ext cx="9154502" cy="1115104"/>
      </dsp:txXfrm>
    </dsp:sp>
    <dsp:sp modelId="{671797FA-522F-47C0-8546-45334FAD341F}">
      <dsp:nvSpPr>
        <dsp:cNvPr id="0" name=""/>
        <dsp:cNvSpPr/>
      </dsp:nvSpPr>
      <dsp:spPr>
        <a:xfrm>
          <a:off x="0" y="139435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82DE9-80D5-4FE0-8466-B9F4AA591F06}">
      <dsp:nvSpPr>
        <dsp:cNvPr id="0" name=""/>
        <dsp:cNvSpPr/>
      </dsp:nvSpPr>
      <dsp:spPr>
        <a:xfrm>
          <a:off x="337319" y="1645255"/>
          <a:ext cx="613307" cy="61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CB458-0C0F-4146-9C2C-C9FD78AE95F8}">
      <dsp:nvSpPr>
        <dsp:cNvPr id="0" name=""/>
        <dsp:cNvSpPr/>
      </dsp:nvSpPr>
      <dsp:spPr>
        <a:xfrm>
          <a:off x="1287945" y="139435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 processing power enables real-time monitoring, enhancing miner safety</a:t>
          </a:r>
        </a:p>
      </dsp:txBody>
      <dsp:txXfrm>
        <a:off x="1287945" y="1394357"/>
        <a:ext cx="9154502" cy="1115104"/>
      </dsp:txXfrm>
    </dsp:sp>
    <dsp:sp modelId="{4C9AA687-AAFC-48B5-B02B-28971BA20CB7}">
      <dsp:nvSpPr>
        <dsp:cNvPr id="0" name=""/>
        <dsp:cNvSpPr/>
      </dsp:nvSpPr>
      <dsp:spPr>
        <a:xfrm>
          <a:off x="0" y="278823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D357-4A1E-4F25-A1EE-B9841A9A5617}">
      <dsp:nvSpPr>
        <dsp:cNvPr id="0" name=""/>
        <dsp:cNvSpPr/>
      </dsp:nvSpPr>
      <dsp:spPr>
        <a:xfrm>
          <a:off x="337319" y="3039136"/>
          <a:ext cx="613307" cy="613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71ABA-4B24-4341-BC2E-47145E88A221}">
      <dsp:nvSpPr>
        <dsp:cNvPr id="0" name=""/>
        <dsp:cNvSpPr/>
      </dsp:nvSpPr>
      <dsp:spPr>
        <a:xfrm>
          <a:off x="1287945" y="278823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modular design (with using the Arduino Uno) offers scalability for larger operations</a:t>
          </a:r>
        </a:p>
      </dsp:txBody>
      <dsp:txXfrm>
        <a:off x="1287945" y="2788237"/>
        <a:ext cx="9154502" cy="1115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685B-AC97-4958-9EC8-F3DEB8A7685B}">
      <dsp:nvSpPr>
        <dsp:cNvPr id="0" name=""/>
        <dsp:cNvSpPr/>
      </dsp:nvSpPr>
      <dsp:spPr>
        <a:xfrm>
          <a:off x="0" y="634370"/>
          <a:ext cx="10442448" cy="1171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9B09-35D9-4005-A03E-1FB6E19BEFE3}">
      <dsp:nvSpPr>
        <dsp:cNvPr id="0" name=""/>
        <dsp:cNvSpPr/>
      </dsp:nvSpPr>
      <dsp:spPr>
        <a:xfrm>
          <a:off x="354271" y="897878"/>
          <a:ext cx="644130" cy="644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A03FA-1056-4E7E-98F4-B092515A5C6C}">
      <dsp:nvSpPr>
        <dsp:cNvPr id="0" name=""/>
        <dsp:cNvSpPr/>
      </dsp:nvSpPr>
      <dsp:spPr>
        <a:xfrm>
          <a:off x="1352673" y="634370"/>
          <a:ext cx="9089774" cy="117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6" tIns="123946" rIns="123946" bIns="123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Challenges include maintaining reliable signal transmission and managing power consumption</a:t>
          </a:r>
        </a:p>
      </dsp:txBody>
      <dsp:txXfrm>
        <a:off x="1352673" y="634370"/>
        <a:ext cx="9089774" cy="1171145"/>
      </dsp:txXfrm>
    </dsp:sp>
    <dsp:sp modelId="{4E45CFDC-A812-4AD8-98C3-E4CB86FCCC59}">
      <dsp:nvSpPr>
        <dsp:cNvPr id="0" name=""/>
        <dsp:cNvSpPr/>
      </dsp:nvSpPr>
      <dsp:spPr>
        <a:xfrm>
          <a:off x="0" y="2098302"/>
          <a:ext cx="10442448" cy="1171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599A4-BC22-45F0-A1F8-2BF185F6678A}">
      <dsp:nvSpPr>
        <dsp:cNvPr id="0" name=""/>
        <dsp:cNvSpPr/>
      </dsp:nvSpPr>
      <dsp:spPr>
        <a:xfrm>
          <a:off x="354271" y="2361810"/>
          <a:ext cx="644130" cy="644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0469D-D5B4-43CE-8A8A-922E5CDC2746}">
      <dsp:nvSpPr>
        <dsp:cNvPr id="0" name=""/>
        <dsp:cNvSpPr/>
      </dsp:nvSpPr>
      <dsp:spPr>
        <a:xfrm>
          <a:off x="1352673" y="2098302"/>
          <a:ext cx="9089774" cy="117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6" tIns="123946" rIns="123946" bIns="123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Solutions: ESP32's dual mode communication and deep-sleep mode for power savings</a:t>
          </a:r>
        </a:p>
      </dsp:txBody>
      <dsp:txXfrm>
        <a:off x="1352673" y="2098302"/>
        <a:ext cx="9089774" cy="1171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F0810-C53D-4575-BB87-5661E608B07E}">
      <dsp:nvSpPr>
        <dsp:cNvPr id="0" name=""/>
        <dsp:cNvSpPr/>
      </dsp:nvSpPr>
      <dsp:spPr>
        <a:xfrm>
          <a:off x="0" y="0"/>
          <a:ext cx="3263265" cy="39038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17" tIns="330200" rIns="25441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Continuous monitoring of gas levels and temperature provides real-time safety</a:t>
          </a:r>
        </a:p>
      </dsp:txBody>
      <dsp:txXfrm>
        <a:off x="0" y="1483451"/>
        <a:ext cx="3263265" cy="2342291"/>
      </dsp:txXfrm>
    </dsp:sp>
    <dsp:sp modelId="{AF43BE96-6184-47AA-BA7C-6FD278C006C3}">
      <dsp:nvSpPr>
        <dsp:cNvPr id="0" name=""/>
        <dsp:cNvSpPr/>
      </dsp:nvSpPr>
      <dsp:spPr>
        <a:xfrm>
          <a:off x="1046059" y="390381"/>
          <a:ext cx="1171145" cy="1171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07" tIns="12700" rIns="9130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17569" y="561891"/>
        <a:ext cx="828125" cy="828125"/>
      </dsp:txXfrm>
    </dsp:sp>
    <dsp:sp modelId="{1ACC6D2C-C56A-4D35-86BC-DE8998038E32}">
      <dsp:nvSpPr>
        <dsp:cNvPr id="0" name=""/>
        <dsp:cNvSpPr/>
      </dsp:nvSpPr>
      <dsp:spPr>
        <a:xfrm>
          <a:off x="0" y="3903747"/>
          <a:ext cx="326326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53E10F-5DC7-4398-994E-E5F9DD1E38E7}">
      <dsp:nvSpPr>
        <dsp:cNvPr id="0" name=""/>
        <dsp:cNvSpPr/>
      </dsp:nvSpPr>
      <dsp:spPr>
        <a:xfrm>
          <a:off x="3589591" y="0"/>
          <a:ext cx="3263265" cy="39038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17" tIns="330200" rIns="25441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Immediate alerts via buzzer and LEDs notify workers of hazards</a:t>
          </a:r>
        </a:p>
      </dsp:txBody>
      <dsp:txXfrm>
        <a:off x="3589591" y="1483451"/>
        <a:ext cx="3263265" cy="2342291"/>
      </dsp:txXfrm>
    </dsp:sp>
    <dsp:sp modelId="{0EFEAAF3-AACE-4E29-BB2C-A7D63590857C}">
      <dsp:nvSpPr>
        <dsp:cNvPr id="0" name=""/>
        <dsp:cNvSpPr/>
      </dsp:nvSpPr>
      <dsp:spPr>
        <a:xfrm>
          <a:off x="4635651" y="390381"/>
          <a:ext cx="1171145" cy="1171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07" tIns="12700" rIns="9130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07161" y="561891"/>
        <a:ext cx="828125" cy="828125"/>
      </dsp:txXfrm>
    </dsp:sp>
    <dsp:sp modelId="{8E43FC72-F53C-4540-A363-03FF0FF2A905}">
      <dsp:nvSpPr>
        <dsp:cNvPr id="0" name=""/>
        <dsp:cNvSpPr/>
      </dsp:nvSpPr>
      <dsp:spPr>
        <a:xfrm>
          <a:off x="3589591" y="3903747"/>
          <a:ext cx="326326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DCDBE-E9ED-419B-B6FC-122C0B1C3A67}">
      <dsp:nvSpPr>
        <dsp:cNvPr id="0" name=""/>
        <dsp:cNvSpPr/>
      </dsp:nvSpPr>
      <dsp:spPr>
        <a:xfrm>
          <a:off x="7179183" y="0"/>
          <a:ext cx="3263265" cy="39038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17" tIns="330200" rIns="25441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Location tracking can be enabled using Bluetooth</a:t>
          </a:r>
        </a:p>
      </dsp:txBody>
      <dsp:txXfrm>
        <a:off x="7179183" y="1483451"/>
        <a:ext cx="3263265" cy="2342291"/>
      </dsp:txXfrm>
    </dsp:sp>
    <dsp:sp modelId="{40B2BBD2-7501-4F71-B405-068375FCB1C6}">
      <dsp:nvSpPr>
        <dsp:cNvPr id="0" name=""/>
        <dsp:cNvSpPr/>
      </dsp:nvSpPr>
      <dsp:spPr>
        <a:xfrm>
          <a:off x="8225242" y="390381"/>
          <a:ext cx="1171145" cy="1171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307" tIns="12700" rIns="9130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96752" y="561891"/>
        <a:ext cx="828125" cy="828125"/>
      </dsp:txXfrm>
    </dsp:sp>
    <dsp:sp modelId="{F0DFED71-D881-4CB4-8F83-7E20B8B25B66}">
      <dsp:nvSpPr>
        <dsp:cNvPr id="0" name=""/>
        <dsp:cNvSpPr/>
      </dsp:nvSpPr>
      <dsp:spPr>
        <a:xfrm>
          <a:off x="7179183" y="3903747"/>
          <a:ext cx="326326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E38A-52AD-4EA3-85E4-187A0D824A0E}">
      <dsp:nvSpPr>
        <dsp:cNvPr id="0" name=""/>
        <dsp:cNvSpPr/>
      </dsp:nvSpPr>
      <dsp:spPr>
        <a:xfrm>
          <a:off x="0" y="634370"/>
          <a:ext cx="10442448" cy="1171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677E0-55B5-463B-BDB5-1162157D4BFA}">
      <dsp:nvSpPr>
        <dsp:cNvPr id="0" name=""/>
        <dsp:cNvSpPr/>
      </dsp:nvSpPr>
      <dsp:spPr>
        <a:xfrm>
          <a:off x="354271" y="897878"/>
          <a:ext cx="644130" cy="644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44644-FE17-4287-B789-FB8B51B91F19}">
      <dsp:nvSpPr>
        <dsp:cNvPr id="0" name=""/>
        <dsp:cNvSpPr/>
      </dsp:nvSpPr>
      <dsp:spPr>
        <a:xfrm>
          <a:off x="1352673" y="634370"/>
          <a:ext cx="9089774" cy="117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6" tIns="123946" rIns="123946" bIns="12394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system ensures safety through reliable monitoring and communication. ESP32 simplifies the design with built in Wi-Fi/Bluetooth</a:t>
          </a:r>
        </a:p>
      </dsp:txBody>
      <dsp:txXfrm>
        <a:off x="1352673" y="634370"/>
        <a:ext cx="9089774" cy="1171145"/>
      </dsp:txXfrm>
    </dsp:sp>
    <dsp:sp modelId="{106C9642-B06B-4DC1-BBF8-5DC293866E6C}">
      <dsp:nvSpPr>
        <dsp:cNvPr id="0" name=""/>
        <dsp:cNvSpPr/>
      </dsp:nvSpPr>
      <dsp:spPr>
        <a:xfrm>
          <a:off x="0" y="2098302"/>
          <a:ext cx="10442448" cy="1171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E4A3D-8E29-4630-899A-2CC04B346B34}">
      <dsp:nvSpPr>
        <dsp:cNvPr id="0" name=""/>
        <dsp:cNvSpPr/>
      </dsp:nvSpPr>
      <dsp:spPr>
        <a:xfrm>
          <a:off x="354271" y="2361810"/>
          <a:ext cx="644130" cy="644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B6BC5-7D4D-48AC-9780-B115E1B5040F}">
      <dsp:nvSpPr>
        <dsp:cNvPr id="0" name=""/>
        <dsp:cNvSpPr/>
      </dsp:nvSpPr>
      <dsp:spPr>
        <a:xfrm>
          <a:off x="1352673" y="2098302"/>
          <a:ext cx="9089774" cy="117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6" tIns="123946" rIns="123946" bIns="12394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Future enhancements could include additional sensors and GPS for surface tracking</a:t>
          </a:r>
        </a:p>
      </dsp:txBody>
      <dsp:txXfrm>
        <a:off x="1352673" y="2098302"/>
        <a:ext cx="9089774" cy="117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2" r:id="rId6"/>
    <p:sldLayoutId id="2147483757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derground_uranium_minin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hartindustries.com/Articles/The-Most-Dangerous-Gases-In-Minin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5F795E4-10FC-D20D-FF63-B5EDEE5B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/>
          <a:lstStyle/>
          <a:p>
            <a:r>
              <a:rPr lang="en-US" dirty="0"/>
              <a:t>Mining Worker Safety Helmet: IoT-Based Solution for Enhanced Safety</a:t>
            </a:r>
          </a:p>
        </p:txBody>
      </p:sp>
      <p:pic>
        <p:nvPicPr>
          <p:cNvPr id="7" name="Picture 6" descr="A person working in a mine&#10;&#10;Description automatically generated">
            <a:extLst>
              <a:ext uri="{FF2B5EF4-FFF2-40B4-BE49-F238E27FC236}">
                <a16:creationId xmlns:a16="http://schemas.microsoft.com/office/drawing/2014/main" id="{220FD6D5-8EA5-6911-A96E-12D21836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50" r="1505" b="-2"/>
          <a:stretch/>
        </p:blipFill>
        <p:spPr>
          <a:xfrm>
            <a:off x="5247408" y="919595"/>
            <a:ext cx="6107979" cy="501361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E0EDE-BD57-BCCC-EE6A-80D76C4A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CB5883-038C-4696-8E27-1811E470D6D4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3C81-9A1F-EC5B-9ACD-6300A0D7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B0FA-4618-ABAF-6231-AA311C5D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26A17-29A4-EC2A-36E2-8C67072C7AF8}"/>
              </a:ext>
            </a:extLst>
          </p:cNvPr>
          <p:cNvSpPr txBox="1"/>
          <p:nvPr/>
        </p:nvSpPr>
        <p:spPr>
          <a:xfrm>
            <a:off x="884464" y="2830285"/>
            <a:ext cx="32385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Walbaum Display SemiBold"/>
              </a:rPr>
              <a:t>Using ESP32 and Arduino Uno for Improved Monitoring and Alerts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554C2-218A-7559-3609-B6DD91CE61FD}"/>
              </a:ext>
            </a:extLst>
          </p:cNvPr>
          <p:cNvSpPr txBox="1"/>
          <p:nvPr/>
        </p:nvSpPr>
        <p:spPr>
          <a:xfrm>
            <a:off x="843823" y="4130765"/>
            <a:ext cx="42545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Walbaum Display"/>
              </a:rPr>
              <a:t>Ashna Ali</a:t>
            </a:r>
          </a:p>
          <a:p>
            <a:r>
              <a:rPr lang="en-US" i="1" dirty="0">
                <a:latin typeface="Walbaum Display"/>
              </a:rPr>
              <a:t>Praveen Kumar Reddy </a:t>
            </a:r>
            <a:r>
              <a:rPr lang="en-US" i="1" dirty="0" err="1">
                <a:latin typeface="Walbaum Display"/>
              </a:rPr>
              <a:t>Kadapala</a:t>
            </a:r>
          </a:p>
          <a:p>
            <a:r>
              <a:rPr lang="en-US" i="1" dirty="0">
                <a:latin typeface="Walbaum Display"/>
              </a:rPr>
              <a:t>Aishwarya </a:t>
            </a:r>
            <a:r>
              <a:rPr lang="en-US" i="1" dirty="0" err="1">
                <a:latin typeface="Walbaum Display"/>
              </a:rPr>
              <a:t>Musuku</a:t>
            </a:r>
          </a:p>
          <a:p>
            <a:r>
              <a:rPr lang="en-US" i="1" dirty="0">
                <a:latin typeface="Walbaum Display"/>
              </a:rPr>
              <a:t>Charitha </a:t>
            </a:r>
            <a:r>
              <a:rPr lang="en-US" i="1" dirty="0" err="1">
                <a:latin typeface="Walbaum Display"/>
              </a:rPr>
              <a:t>Darapaneni</a:t>
            </a:r>
          </a:p>
          <a:p>
            <a:r>
              <a:rPr lang="en-US" i="1" dirty="0">
                <a:latin typeface="Walbaum Display"/>
              </a:rPr>
              <a:t>Ankitha Srirama Reddy</a:t>
            </a:r>
          </a:p>
          <a:p>
            <a:r>
              <a:rPr lang="en-US" i="1" dirty="0">
                <a:latin typeface="Walbaum Display"/>
              </a:rPr>
              <a:t>Nikhilesh Chintala</a:t>
            </a:r>
          </a:p>
          <a:p>
            <a:endParaRPr lang="en-US" i="1" dirty="0">
              <a:latin typeface="Walbau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5465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0CF-253A-52D1-5BE5-50594F9A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7FA1-E5C5-B614-A779-BBB7D9C3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4079C-205E-EBBE-DAE0-076B6D1E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504E-A179-DC1A-6975-D842CD28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4BE3439-EEC2-4E0C-F53C-3C40E0282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666031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64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6C04-88E4-C657-6328-0CD8ED6B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Expected Outcomes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F905-81CF-D9D9-9F2F-C40087AF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9D621-67E3-A661-9155-3257F856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D2C60-B8E7-7E97-389B-BC29B9F9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1B66C63-9E29-2849-3460-8468609DD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08795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77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A34B-AD36-8680-83A9-287A8708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Conclusion and Future Prospects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E93A-FB43-26B4-5E3C-CCF18310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FE84-46F2-A5EB-F85E-31A78F15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EF35E-8C4D-67F9-838E-33007366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EF8ADDB-CAF5-90EA-99D0-9D4FD8D02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82892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97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46EB4-2A36-38F9-CF1C-23CA29C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9532D-A672-050D-DAF2-CB2DAD09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524F-DAAB-73F2-4604-B2B96E1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22822-147C-E066-0436-DE7F7EA525DB}"/>
              </a:ext>
            </a:extLst>
          </p:cNvPr>
          <p:cNvSpPr txBox="1"/>
          <p:nvPr/>
        </p:nvSpPr>
        <p:spPr>
          <a:xfrm>
            <a:off x="695570" y="2814998"/>
            <a:ext cx="95103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Walbaum Display Heavy"/>
              </a:rPr>
              <a:t>         </a:t>
            </a:r>
            <a:r>
              <a:rPr lang="en-US" sz="4800" i="1" dirty="0">
                <a:solidFill>
                  <a:schemeClr val="accent1"/>
                </a:solidFill>
                <a:latin typeface="Walbaum Display Heavy"/>
              </a:rPr>
              <a:t> Thank you </a:t>
            </a:r>
          </a:p>
        </p:txBody>
      </p:sp>
    </p:spTree>
    <p:extLst>
      <p:ext uri="{BB962C8B-B14F-4D97-AF65-F5344CB8AC3E}">
        <p14:creationId xmlns:p14="http://schemas.microsoft.com/office/powerpoint/2010/main" val="83488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19E2-2E96-3B82-DCDB-CC8BB38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05" y="2552738"/>
            <a:ext cx="4115582" cy="77050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287D-63B7-BDD1-878B-19CEA659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941" y="1713432"/>
            <a:ext cx="5988749" cy="3010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IoT System Architecture and Wiring</a:t>
            </a:r>
          </a:p>
          <a:p>
            <a:r>
              <a:rPr lang="en-US" dirty="0"/>
              <a:t>Backend API and Frontend Dashboard</a:t>
            </a:r>
          </a:p>
          <a:p>
            <a:r>
              <a:rPr lang="en-US" dirty="0"/>
              <a:t>Demo of Alerts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7BD9A-C409-98EF-7CBD-1033717C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F7AE-296D-40E5-4B0A-49380C8F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B1E2B-028D-2EBB-D946-61245F09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9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F1C2-BC6B-CAC0-E1C8-F9A53444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08" y="245897"/>
            <a:ext cx="10449784" cy="60332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89866-DB22-E760-15AB-3797507A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6F71B-5DEC-D7D4-9F4D-2E04697A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CF8DA-A5A5-CD62-CAA6-CDCAEAB8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diagram of a power supply system&#10;&#10;Description automatically generated">
            <a:extLst>
              <a:ext uri="{FF2B5EF4-FFF2-40B4-BE49-F238E27FC236}">
                <a16:creationId xmlns:a16="http://schemas.microsoft.com/office/drawing/2014/main" id="{A18C717C-A26A-E733-FF30-F0918B5A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901337"/>
            <a:ext cx="8969828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3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C109-106E-E916-EAAB-D5A5371B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E300-92EE-F6A9-C56E-294538813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19" y="2161347"/>
            <a:ext cx="3640713" cy="2548076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/>
              <a:t>Mining environments pose significant risks including exposure to toxic gases, extreme temperatures, and structural collapses</a:t>
            </a:r>
          </a:p>
          <a:p>
            <a:pPr marL="285750" indent="-285750">
              <a:buChar char="•"/>
            </a:pPr>
            <a:r>
              <a:rPr lang="en-US" dirty="0"/>
              <a:t>This project aims to develop an IoT-based helmet that ensures real-time monitoring and emergency alerts to protect miners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88400-AA92-4A6E-117C-A67E0F0D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90F66-3AFB-4386-6485-08929DA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2063" y="6356350"/>
            <a:ext cx="4297680" cy="561069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https://www.chartindustries.com/Articles/The-Most-Dangerous-Gases-In-Mining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7BB77-9514-1FC7-7850-96923F5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E6352F0-BE64-4893-42FA-FB8404A9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6469" y="1415869"/>
            <a:ext cx="7337631" cy="4022235"/>
          </a:xfrm>
        </p:spPr>
      </p:pic>
    </p:spTree>
    <p:extLst>
      <p:ext uri="{BB962C8B-B14F-4D97-AF65-F5344CB8AC3E}">
        <p14:creationId xmlns:p14="http://schemas.microsoft.com/office/powerpoint/2010/main" val="30941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3CB3-C369-6FBD-4E8C-838C10A8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/>
          <a:p>
            <a:r>
              <a:rPr lang="en-US" dirty="0"/>
              <a:t>System Overview</a:t>
            </a:r>
          </a:p>
        </p:txBody>
      </p:sp>
      <p:pic>
        <p:nvPicPr>
          <p:cNvPr id="11" name="Picture 10" descr="A diagram of a power supply system&#10;&#10;Description automatically generated">
            <a:extLst>
              <a:ext uri="{FF2B5EF4-FFF2-40B4-BE49-F238E27FC236}">
                <a16:creationId xmlns:a16="http://schemas.microsoft.com/office/drawing/2014/main" id="{A41DF0BA-E87E-9BAA-ABD8-60715A7F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08" y="1700898"/>
            <a:ext cx="6107979" cy="345100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77D41-BBD1-C5C8-B00A-042CABD00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>
            <a:normAutofit/>
          </a:bodyPr>
          <a:lstStyle/>
          <a:p>
            <a:pPr marL="285750" indent="-285750">
              <a:buChar char="•"/>
            </a:pPr>
            <a:r>
              <a:rPr lang="en-US" dirty="0"/>
              <a:t>The system uses ESP32 as the main microcontroller for data processing and communication. An optional Arduino Uno board can be used as a sensor hub</a:t>
            </a:r>
          </a:p>
          <a:p>
            <a:pPr marL="285750" indent="-285750">
              <a:buChar char="•"/>
            </a:pPr>
            <a:r>
              <a:rPr lang="en-US" dirty="0"/>
              <a:t>Real-time data from environmental sensors is processed and transmitted wirelessly to a monitoring system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3F8FF-9AC6-149F-71AB-28F9F48D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F7BC28-59DE-4F83-B4A1-497203279FAD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21439-7D51-0758-1F3F-159B130E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6EF1B-4F94-E1AF-AACE-148723FC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3E6E-E7C3-3036-6923-0C7021B1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Hardware Components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6DD0C-3DC8-0D3C-9343-2220617A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F7BC28-59DE-4F83-B4A1-497203279FAD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B947-1AB6-E9CE-1BE4-B933804D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E1C21-1315-33A5-ADBE-BC69C0F6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7" name="Text Placeholder 3">
            <a:extLst>
              <a:ext uri="{FF2B5EF4-FFF2-40B4-BE49-F238E27FC236}">
                <a16:creationId xmlns:a16="http://schemas.microsoft.com/office/drawing/2014/main" id="{EA901FCA-2952-9A36-1E44-37F9D1327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524477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47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DA99-3582-4DBC-FB6B-27E17D57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1408710"/>
            <a:ext cx="3639312" cy="2062595"/>
          </a:xfrm>
        </p:spPr>
        <p:txBody>
          <a:bodyPr/>
          <a:lstStyle/>
          <a:p>
            <a:r>
              <a:rPr lang="en-US" dirty="0"/>
              <a:t>Detailed Connections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E796B-31EE-BF3A-0F2C-45365570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617" y="2092058"/>
            <a:ext cx="3643889" cy="2868336"/>
          </a:xfrm>
        </p:spPr>
        <p:txBody>
          <a:bodyPr>
            <a:normAutofit fontScale="92500"/>
          </a:bodyPr>
          <a:lstStyle/>
          <a:p>
            <a:pPr marL="285750" indent="-285750">
              <a:buChar char="•"/>
            </a:pPr>
            <a:r>
              <a:rPr lang="en-US" dirty="0"/>
              <a:t>The gas and temperature sensors are connected directly to the ESP32's </a:t>
            </a:r>
            <a:r>
              <a:rPr lang="en-US"/>
              <a:t>analog and digital pins</a:t>
            </a:r>
          </a:p>
          <a:p>
            <a:pPr marL="285750" indent="-285750">
              <a:buChar char="•"/>
            </a:pPr>
            <a:r>
              <a:rPr lang="en-US" dirty="0"/>
              <a:t>The LCD display interfaces via I2C, and the panic button, buzzer, and LEDs connect to GPIO pins for </a:t>
            </a:r>
            <a:r>
              <a:rPr lang="en-US"/>
              <a:t>feedback</a:t>
            </a:r>
          </a:p>
          <a:p>
            <a:pPr marL="285750" indent="-285750">
              <a:buChar char="•"/>
            </a:pPr>
            <a:r>
              <a:rPr lang="en-US" dirty="0"/>
              <a:t>Optional: The Arduino Uno reads sensor data and send it to the ESP32 through UART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2C6F0-CCB4-C5CC-B965-F012D3A2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ADF76-B0C3-BE0A-C5CF-436AA053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6749" y="6497864"/>
            <a:ext cx="4297680" cy="365125"/>
          </a:xfrm>
        </p:spPr>
        <p:txBody>
          <a:bodyPr/>
          <a:lstStyle/>
          <a:p>
            <a:r>
              <a:rPr lang="en-US" dirty="0"/>
              <a:t>University of Missouri-Kansas City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CAA8A-90A8-4E2B-D126-C1B95868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Placeholder 10" descr="ESP32 Wi-Fi &amp; Bluetooth SoC | Espressif Systems">
            <a:extLst>
              <a:ext uri="{FF2B5EF4-FFF2-40B4-BE49-F238E27FC236}">
                <a16:creationId xmlns:a16="http://schemas.microsoft.com/office/drawing/2014/main" id="{8915363D-1165-0444-18AC-156EA5D3D7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02" r="7502"/>
          <a:stretch/>
        </p:blipFill>
        <p:spPr>
          <a:xfrm>
            <a:off x="7137167" y="2447224"/>
            <a:ext cx="1373419" cy="1193454"/>
          </a:xfrm>
        </p:spPr>
      </p:pic>
      <p:pic>
        <p:nvPicPr>
          <p:cNvPr id="14" name="Picture 13" descr="Industry Lcd Icon | iOS 7 Iconpack | Icons8">
            <a:extLst>
              <a:ext uri="{FF2B5EF4-FFF2-40B4-BE49-F238E27FC236}">
                <a16:creationId xmlns:a16="http://schemas.microsoft.com/office/drawing/2014/main" id="{141A39C4-EEEA-ADE1-1430-BFE8E657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95" y="717732"/>
            <a:ext cx="1055915" cy="1001487"/>
          </a:xfrm>
          <a:prstGeom prst="rect">
            <a:avLst/>
          </a:prstGeom>
        </p:spPr>
      </p:pic>
      <p:pic>
        <p:nvPicPr>
          <p:cNvPr id="15" name="Picture 14" descr="Gas Sensor Outline Icon Thin Line Style From Sensors Icons Collection Pixel  Perfect Simple Element Gas Sensor Icon For Web Design Apps Software Print  Usage Stock Illustration - Download Image Now - iStock">
            <a:extLst>
              <a:ext uri="{FF2B5EF4-FFF2-40B4-BE49-F238E27FC236}">
                <a16:creationId xmlns:a16="http://schemas.microsoft.com/office/drawing/2014/main" id="{E09A2F85-E33C-B7B7-66C2-74BF213B1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49" t="18132" r="26374" b="6319"/>
          <a:stretch/>
        </p:blipFill>
        <p:spPr>
          <a:xfrm>
            <a:off x="4724398" y="4833256"/>
            <a:ext cx="1197442" cy="1883262"/>
          </a:xfrm>
          <a:prstGeom prst="rect">
            <a:avLst/>
          </a:prstGeom>
        </p:spPr>
      </p:pic>
      <p:pic>
        <p:nvPicPr>
          <p:cNvPr id="16" name="Picture 15" descr="Sensor Icon png images | PNGEgg">
            <a:extLst>
              <a:ext uri="{FF2B5EF4-FFF2-40B4-BE49-F238E27FC236}">
                <a16:creationId xmlns:a16="http://schemas.microsoft.com/office/drawing/2014/main" id="{DFBDC683-C419-8CD4-0067-17E350275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99" y="3429001"/>
            <a:ext cx="1197429" cy="1197429"/>
          </a:xfrm>
          <a:prstGeom prst="rect">
            <a:avLst/>
          </a:prstGeom>
        </p:spPr>
      </p:pic>
      <p:pic>
        <p:nvPicPr>
          <p:cNvPr id="17" name="Picture 16" descr="Button Icon | Free SVG / PNG, Premium ...">
            <a:extLst>
              <a:ext uri="{FF2B5EF4-FFF2-40B4-BE49-F238E27FC236}">
                <a16:creationId xmlns:a16="http://schemas.microsoft.com/office/drawing/2014/main" id="{A3A9D78E-4D0E-BEB6-7D0F-A9DA90B7B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67" y="71438"/>
            <a:ext cx="1381125" cy="1348468"/>
          </a:xfrm>
          <a:prstGeom prst="rect">
            <a:avLst/>
          </a:prstGeom>
        </p:spPr>
      </p:pic>
      <p:pic>
        <p:nvPicPr>
          <p:cNvPr id="18" name="Picture 17" descr="Led Icon Vector Symbol Design Illustration 26629799 Vector Art at Vecteezy">
            <a:extLst>
              <a:ext uri="{FF2B5EF4-FFF2-40B4-BE49-F238E27FC236}">
                <a16:creationId xmlns:a16="http://schemas.microsoft.com/office/drawing/2014/main" id="{E0902241-2DEA-B990-BF2E-9F2731836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828" y="1915887"/>
            <a:ext cx="1382486" cy="1338944"/>
          </a:xfrm>
          <a:prstGeom prst="rect">
            <a:avLst/>
          </a:prstGeom>
        </p:spPr>
      </p:pic>
      <p:pic>
        <p:nvPicPr>
          <p:cNvPr id="19" name="Graphic 18" descr="Wireless with solid fill">
            <a:extLst>
              <a:ext uri="{FF2B5EF4-FFF2-40B4-BE49-F238E27FC236}">
                <a16:creationId xmlns:a16="http://schemas.microsoft.com/office/drawing/2014/main" id="{271FDBF3-04D4-BFDF-CB9B-ED9DAD398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9645" y="2307046"/>
            <a:ext cx="914400" cy="914400"/>
          </a:xfrm>
          <a:prstGeom prst="rect">
            <a:avLst/>
          </a:prstGeom>
        </p:spPr>
      </p:pic>
      <p:pic>
        <p:nvPicPr>
          <p:cNvPr id="20" name="Graphic 19" descr="Web design with solid fill">
            <a:extLst>
              <a:ext uri="{FF2B5EF4-FFF2-40B4-BE49-F238E27FC236}">
                <a16:creationId xmlns:a16="http://schemas.microsoft.com/office/drawing/2014/main" id="{C760757F-5F18-F8EE-E17C-F245F3017A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09646" y="32658"/>
            <a:ext cx="1077685" cy="107768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2D3CF2-C4CB-FFAF-48D8-E4AB277CF50C}"/>
              </a:ext>
            </a:extLst>
          </p:cNvPr>
          <p:cNvCxnSpPr/>
          <p:nvPr/>
        </p:nvCxnSpPr>
        <p:spPr>
          <a:xfrm>
            <a:off x="6031411" y="1600200"/>
            <a:ext cx="1168400" cy="97536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2D7E1F-1A06-E08A-8F11-38667E2DEE53}"/>
              </a:ext>
            </a:extLst>
          </p:cNvPr>
          <p:cNvCxnSpPr>
            <a:cxnSpLocks/>
          </p:cNvCxnSpPr>
          <p:nvPr/>
        </p:nvCxnSpPr>
        <p:spPr>
          <a:xfrm>
            <a:off x="5980610" y="2667000"/>
            <a:ext cx="1229360" cy="1828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FB1EBB-41E9-0314-D9CD-5AB1BD3C51FA}"/>
              </a:ext>
            </a:extLst>
          </p:cNvPr>
          <p:cNvCxnSpPr>
            <a:cxnSpLocks/>
          </p:cNvCxnSpPr>
          <p:nvPr/>
        </p:nvCxnSpPr>
        <p:spPr>
          <a:xfrm flipV="1">
            <a:off x="6021413" y="3317144"/>
            <a:ext cx="1087120" cy="67056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E36D7C-886E-1EBA-4C20-39727BE49780}"/>
              </a:ext>
            </a:extLst>
          </p:cNvPr>
          <p:cNvCxnSpPr>
            <a:cxnSpLocks/>
          </p:cNvCxnSpPr>
          <p:nvPr/>
        </p:nvCxnSpPr>
        <p:spPr>
          <a:xfrm flipV="1">
            <a:off x="6041570" y="3611878"/>
            <a:ext cx="1341120" cy="154432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1C8A1B-2E92-A024-C3E9-264F0BD28C09}"/>
              </a:ext>
            </a:extLst>
          </p:cNvPr>
          <p:cNvCxnSpPr>
            <a:cxnSpLocks/>
          </p:cNvCxnSpPr>
          <p:nvPr/>
        </p:nvCxnSpPr>
        <p:spPr>
          <a:xfrm flipH="1">
            <a:off x="7829690" y="1558733"/>
            <a:ext cx="20320" cy="75184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rduino Board Icon Vector Hd Stock Illustration 2262469017 | Shutterstock">
            <a:extLst>
              <a:ext uri="{FF2B5EF4-FFF2-40B4-BE49-F238E27FC236}">
                <a16:creationId xmlns:a16="http://schemas.microsoft.com/office/drawing/2014/main" id="{BF9C6CC2-91FE-A8D0-B55F-1EEF35CAABA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422" t="24824" r="14218" b="29714"/>
          <a:stretch/>
        </p:blipFill>
        <p:spPr>
          <a:xfrm>
            <a:off x="7305108" y="5322373"/>
            <a:ext cx="1642784" cy="103695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449462-DA37-B3E8-7AF4-8A776787C0DE}"/>
              </a:ext>
            </a:extLst>
          </p:cNvPr>
          <p:cNvCxnSpPr/>
          <p:nvPr/>
        </p:nvCxnSpPr>
        <p:spPr>
          <a:xfrm>
            <a:off x="6066155" y="4415155"/>
            <a:ext cx="1127760" cy="1005840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435E6A-34A9-E92D-9115-15308F6F1BD1}"/>
              </a:ext>
            </a:extLst>
          </p:cNvPr>
          <p:cNvCxnSpPr>
            <a:cxnSpLocks/>
          </p:cNvCxnSpPr>
          <p:nvPr/>
        </p:nvCxnSpPr>
        <p:spPr>
          <a:xfrm>
            <a:off x="5995035" y="5624195"/>
            <a:ext cx="1188720" cy="101600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FFF980-508E-C7A0-5888-C496AC48BF92}"/>
              </a:ext>
            </a:extLst>
          </p:cNvPr>
          <p:cNvCxnSpPr/>
          <p:nvPr/>
        </p:nvCxnSpPr>
        <p:spPr>
          <a:xfrm flipV="1">
            <a:off x="7825105" y="3623945"/>
            <a:ext cx="20320" cy="1645920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EE7FF9-EFD2-F6BD-6F47-76A840BED249}"/>
              </a:ext>
            </a:extLst>
          </p:cNvPr>
          <p:cNvCxnSpPr/>
          <p:nvPr/>
        </p:nvCxnSpPr>
        <p:spPr>
          <a:xfrm>
            <a:off x="8481254" y="2888344"/>
            <a:ext cx="1859280" cy="2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74BA65-F2D9-F8C3-E13C-3F83508D604F}"/>
              </a:ext>
            </a:extLst>
          </p:cNvPr>
          <p:cNvCxnSpPr>
            <a:cxnSpLocks/>
          </p:cNvCxnSpPr>
          <p:nvPr/>
        </p:nvCxnSpPr>
        <p:spPr>
          <a:xfrm flipV="1">
            <a:off x="10939974" y="1110344"/>
            <a:ext cx="0" cy="1198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6B64945-FDCB-C851-FD71-A1917A7F50D1}"/>
              </a:ext>
            </a:extLst>
          </p:cNvPr>
          <p:cNvSpPr txBox="1"/>
          <p:nvPr/>
        </p:nvSpPr>
        <p:spPr>
          <a:xfrm>
            <a:off x="7904480" y="4381500"/>
            <a:ext cx="252984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Optional Data Transfer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BA5C69-E885-D7EE-CC8A-3E0FBACFF24D}"/>
              </a:ext>
            </a:extLst>
          </p:cNvPr>
          <p:cNvSpPr txBox="1"/>
          <p:nvPr/>
        </p:nvSpPr>
        <p:spPr>
          <a:xfrm>
            <a:off x="8483600" y="2583179"/>
            <a:ext cx="252984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 Data Transfer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54E21F-2B31-D76A-DB58-A0B5C41BBBE2}"/>
              </a:ext>
            </a:extLst>
          </p:cNvPr>
          <p:cNvSpPr txBox="1"/>
          <p:nvPr/>
        </p:nvSpPr>
        <p:spPr>
          <a:xfrm>
            <a:off x="6421120" y="1709418"/>
            <a:ext cx="99568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 Connection</a:t>
            </a:r>
          </a:p>
          <a:p>
            <a:endParaRPr 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D1586B-C361-B4E8-7CA0-CEBC2FB3909A}"/>
              </a:ext>
            </a:extLst>
          </p:cNvPr>
          <p:cNvSpPr txBox="1"/>
          <p:nvPr/>
        </p:nvSpPr>
        <p:spPr>
          <a:xfrm>
            <a:off x="6136639" y="5773417"/>
            <a:ext cx="99568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Optional Connection</a:t>
            </a:r>
          </a:p>
          <a:p>
            <a:endParaRPr lang="en-US" sz="1050" dirty="0"/>
          </a:p>
        </p:txBody>
      </p:sp>
      <p:pic>
        <p:nvPicPr>
          <p:cNvPr id="41" name="Picture 40" descr="Buzzer - Free technology icons">
            <a:extLst>
              <a:ext uri="{FF2B5EF4-FFF2-40B4-BE49-F238E27FC236}">
                <a16:creationId xmlns:a16="http://schemas.microsoft.com/office/drawing/2014/main" id="{AF81BA21-9251-9313-DB8F-7758E0D6D5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8057" y="947057"/>
            <a:ext cx="1197429" cy="12192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7596D3-2BEE-6058-77A0-A615D8EAC3C3}"/>
              </a:ext>
            </a:extLst>
          </p:cNvPr>
          <p:cNvCxnSpPr>
            <a:cxnSpLocks/>
          </p:cNvCxnSpPr>
          <p:nvPr/>
        </p:nvCxnSpPr>
        <p:spPr>
          <a:xfrm flipH="1">
            <a:off x="8317370" y="1944812"/>
            <a:ext cx="711200" cy="58928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4B3A-7B92-4D09-9183-D002FAE2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 err="1"/>
              <a:t>Communciation</a:t>
            </a:r>
            <a:r>
              <a:rPr lang="en-US" dirty="0"/>
              <a:t> Strategy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8AF41-83E0-F975-012B-AD52D21D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F7BC28-59DE-4F83-B4A1-497203279FAD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410B2-AC53-1655-7073-AA16BC4E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Missouri-Kansas City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DFD0C-A7C0-0524-37D4-BE8C8BA1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291" name="Text Placeholder 3">
            <a:extLst>
              <a:ext uri="{FF2B5EF4-FFF2-40B4-BE49-F238E27FC236}">
                <a16:creationId xmlns:a16="http://schemas.microsoft.com/office/drawing/2014/main" id="{21EEDB01-2922-2A6C-3C8A-3A38A8998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408580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38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062B-AB85-9204-3AD5-98DE299C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US" dirty="0"/>
              <a:t>Benefits and Advantages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2DE0-C020-7E2E-7D09-2BEA1E7E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D4ED6-918A-43EC-1616-93A43FF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University of Missouri Kansas City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B256-9EE9-4AF9-1A06-5432714C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D098586-36CC-8A8C-40EF-866CD8423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75945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855380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BohoVogueVTI</vt:lpstr>
      <vt:lpstr>Mining Worker Safety Helmet: IoT-Based Solution for Enhanced Safety</vt:lpstr>
      <vt:lpstr>Agenda</vt:lpstr>
      <vt:lpstr>System Architecture</vt:lpstr>
      <vt:lpstr>Introduction</vt:lpstr>
      <vt:lpstr>System Overview</vt:lpstr>
      <vt:lpstr>Hardware Components</vt:lpstr>
      <vt:lpstr>Detailed Connections</vt:lpstr>
      <vt:lpstr>Communciation Strategy</vt:lpstr>
      <vt:lpstr>Benefits and Advantages</vt:lpstr>
      <vt:lpstr>Challenges and Solutions</vt:lpstr>
      <vt:lpstr>Expected Outcomes</vt:lpstr>
      <vt:lpstr>Conclusion and Future Prospects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479</cp:revision>
  <dcterms:created xsi:type="dcterms:W3CDTF">2024-11-07T19:20:04Z</dcterms:created>
  <dcterms:modified xsi:type="dcterms:W3CDTF">2025-09-27T17:28:10Z</dcterms:modified>
</cp:coreProperties>
</file>